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29" r:id="rId2"/>
    <p:sldId id="309" r:id="rId3"/>
    <p:sldId id="320" r:id="rId4"/>
    <p:sldId id="325" r:id="rId5"/>
    <p:sldId id="326" r:id="rId6"/>
    <p:sldId id="319" r:id="rId7"/>
    <p:sldId id="264" r:id="rId8"/>
    <p:sldId id="330" r:id="rId9"/>
    <p:sldId id="331" r:id="rId10"/>
    <p:sldId id="317" r:id="rId11"/>
    <p:sldId id="316" r:id="rId12"/>
    <p:sldId id="333" r:id="rId13"/>
    <p:sldId id="332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9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21" autoAdjust="0"/>
    <p:restoredTop sz="94660"/>
  </p:normalViewPr>
  <p:slideViewPr>
    <p:cSldViewPr snapToGrid="0">
      <p:cViewPr varScale="1">
        <p:scale>
          <a:sx n="78" d="100"/>
          <a:sy n="78" d="100"/>
        </p:scale>
        <p:origin x="58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D7B78-CDDC-4BEC-B233-402EE9E879F8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66A4AA-4DC3-4FD9-9BD9-AB301ADAA6B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3761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F18900-02FF-5CA3-0E0F-065ECCC495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048B4E4-8DF4-004C-CAA3-4CC5EC84EB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A0703C-F06B-8C04-0184-A0B4D7CC4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39FFCD-DFBB-2B93-8B29-5B1FFDD1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BD5046-F4E3-228C-34B3-82B79A2FE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175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35304B-0D17-84BF-488E-22252933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EF7091E-DD29-1D4F-982A-276C8721D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2D6BD7-A5DD-0301-3CE3-EB40838FF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3F3D75-29A4-6CE6-2310-3470BC6A4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55AD86-B9AA-B75B-4370-018F4B56D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0631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1D850DB-4B77-4494-D408-9017F68BB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8425783-960B-6E79-1D48-93BFCD152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6DB626-2CBC-6BB9-1688-EF4B8F392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5E978E-98F0-3AF5-C349-416EBBD31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2CE8CF-A125-C2E8-F3A5-1E24E9AD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21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72A1AC-97F2-F813-4EA5-F929B5EDE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898939-C0B5-926F-772E-81FE99A95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4242E0-FC60-B317-8887-4EA21FA3C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EC4EA8-C26B-1105-1267-702FE14D2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343F59-A879-1C75-93B0-F41350FC9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653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7E3559-5E3F-5542-4D3C-856957FC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8F06ED2-D202-C394-3FD9-E76383977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2B53BA-F3B8-8112-8571-3336A47BC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BBB0B7-AFA9-8474-CEF6-C31D2AA17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466C0D-F0F5-829A-FEDE-575F9083D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7697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3BB602-5F99-FFC9-347A-5AC78A528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511D-3582-FAB2-8073-0B873B1E8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59E1D9E-82EA-0A30-6BE2-AECE86630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25D9D0-25DD-B020-EE99-AEECE2F3A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861E768-6DA5-C059-09DE-61AC7E464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22D5C4-6EB0-D2E5-9E58-63D441B48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8214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9797BD-86F3-87A2-A657-3BB0745DE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3688864-17FD-79E5-3B77-F18A8A982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2AEF389-8C4C-818C-5925-9C9727F5B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0BE68F0-0883-9C2F-B44A-903625626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2169179-7D13-197A-592A-AF94432166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1202D34-0C7A-4643-488B-2617C65AA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2021916-7527-33A4-F748-83240DF48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165651-FD2E-B134-FDCF-936CEF40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645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933E6B-7900-4B58-A470-A1A221CBD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6C767D-D4B4-41E1-2499-A9D24B3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535181D-7431-B4BB-6C4F-1E5EDE76D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3EF5ECD-640C-B815-438D-498DD794D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8647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1ADF930-7E88-A7E5-CDBD-5E745A356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ABEAA65-E2F3-4A18-5E75-EEEB3A5E8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B54E0A-09DD-BAE4-AFB9-A87C18065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2664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2F63E-DF3A-1DC9-4F1D-C7FC236D2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9FE05E-0A4E-A618-08AA-3BEF40B47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0BFF08E-CE20-DFBB-395D-E586489F1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AE8D35-F0DB-9EFE-0E9D-97CABC5BC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443025A-2061-3E01-5FE6-4EF1B40F5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3CAB83-3478-9970-5088-FC73FED16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4565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6F7CF6-0E30-4FE9-7F65-9431EECB3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DB1BBCA-8484-8889-5A36-E59739542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47E094F-BECA-7F14-6B6B-E5C1CE8CE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7551580-2E09-CB9F-2A9D-D1FA2580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4031F96-7AA8-E36B-C0E4-DC290417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9CDFFC-C7E1-074A-95F8-873C48DDA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4324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A0E82C1-8E73-97B6-86E8-1EE2A7816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2BC75B-547E-E63D-DE33-17D1D9E96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7786CC-80A8-5144-746B-3A6BF71B2E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3CFACA-1242-4D5F-B779-610D3C870000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FD4D8B-FB46-04BE-9B32-F8896F8AF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741774-9845-39DE-C4C2-2A2FE3A53B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92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75978-C790-DF6C-F566-E14A50C98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Est-ce que tu vas réussir a devenir le personnage que tu as choisi?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CF936-2C06-2AC8-61B1-D03344238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Est-ce que tes adversaires vont prouver tu connaitre mieux que tu te connais toi-même?</a:t>
            </a:r>
          </a:p>
          <a:p>
            <a:r>
              <a:rPr lang="fr-FR" dirty="0"/>
              <a:t>Et toi? Vas-tu mieux réussir a déterminer la personnalité ludique – le personnage que veulent jouer tes amis?</a:t>
            </a:r>
          </a:p>
        </p:txBody>
      </p:sp>
    </p:spTree>
    <p:extLst>
      <p:ext uri="{BB962C8B-B14F-4D97-AF65-F5344CB8AC3E}">
        <p14:creationId xmlns:p14="http://schemas.microsoft.com/office/powerpoint/2010/main" val="2496495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horse drawn carriage in the snow&#10;&#10;AI-generated content may be incorrect.">
            <a:extLst>
              <a:ext uri="{FF2B5EF4-FFF2-40B4-BE49-F238E27FC236}">
                <a16:creationId xmlns:a16="http://schemas.microsoft.com/office/drawing/2014/main" id="{F5798DC2-7F30-50B3-9DF6-4BC1E52CA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9" b="16282"/>
          <a:stretch>
            <a:fillRect/>
          </a:stretch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564F813-B7B0-B227-2BD9-27CEDE867A43}"/>
              </a:ext>
            </a:extLst>
          </p:cNvPr>
          <p:cNvSpPr txBox="1">
            <a:spLocks/>
          </p:cNvSpPr>
          <p:nvPr/>
        </p:nvSpPr>
        <p:spPr>
          <a:xfrm>
            <a:off x="1396722" y="3752850"/>
            <a:ext cx="10312674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700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You successfully called the police. They came to fetch you out of that old house. They brought you out. They said that they are called “</a:t>
            </a:r>
            <a:r>
              <a:rPr lang="fr-FR" sz="27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Okhrana</a:t>
            </a:r>
            <a:r>
              <a:rPr lang="en-US" sz="2700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”.</a:t>
            </a:r>
          </a:p>
          <a:p>
            <a:pPr>
              <a:spcAft>
                <a:spcPts val="600"/>
              </a:spcAft>
            </a:pPr>
            <a:r>
              <a:rPr lang="en-US" sz="2700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Do you:</a:t>
            </a:r>
          </a:p>
          <a:p>
            <a:pPr marL="514350" indent="-514350">
              <a:spcAft>
                <a:spcPts val="600"/>
              </a:spcAft>
              <a:buAutoNum type="alphaUcPeriod"/>
            </a:pPr>
            <a:r>
              <a:rPr lang="en-US" sz="2700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hlinkClick r:id="rId3" action="ppaction://hlinksldjump"/>
              </a:rPr>
              <a:t>Ask them to give you more explanation</a:t>
            </a:r>
            <a:endParaRPr lang="en-US" sz="2700" dirty="0">
              <a:solidFill>
                <a:schemeClr val="tx2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  <a:p>
            <a:pPr marL="514350" indent="-514350">
              <a:spcAft>
                <a:spcPts val="600"/>
              </a:spcAft>
              <a:buAutoNum type="alphaUcPeriod"/>
            </a:pPr>
            <a:r>
              <a:rPr lang="en-US" sz="2700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hlinkClick r:id="rId4" action="ppaction://hlinksldjump"/>
              </a:rPr>
              <a:t>Just follow them and do what they tell you to do </a:t>
            </a:r>
            <a:endParaRPr lang="en-US" sz="2700" dirty="0">
              <a:solidFill>
                <a:schemeClr val="tx2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79E5D83-09FA-F7F4-2D58-EBC1DB8DF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0"/>
            <a:ext cx="130492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075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9B58D-DE30-977C-00B5-3E1E9B883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85" y="3012025"/>
            <a:ext cx="384195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 have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followed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the man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who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has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entered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an underground passage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before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leading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to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what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looked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like a secret meeting room.</a:t>
            </a:r>
            <a:b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b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r>
              <a:rPr lang="fr-FR" sz="3000" b="1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Good job! </a:t>
            </a:r>
            <a:br>
              <a:rPr lang="fr-FR" sz="3000" b="1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r>
              <a:rPr lang="fr-FR" sz="3000" b="1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 have </a:t>
            </a:r>
            <a:r>
              <a:rPr lang="fr-FR" sz="3000" b="1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successfully</a:t>
            </a:r>
            <a:r>
              <a:rPr lang="fr-FR" sz="3000" b="1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b="1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found</a:t>
            </a:r>
            <a:r>
              <a:rPr lang="fr-FR" sz="3000" b="1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the </a:t>
            </a:r>
            <a:r>
              <a:rPr lang="fr-FR" sz="3000" b="1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seret</a:t>
            </a:r>
            <a:r>
              <a:rPr lang="fr-FR" sz="3000" b="1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b="1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society’s</a:t>
            </a:r>
            <a:r>
              <a:rPr lang="fr-FR" sz="3000" b="1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b="1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lear</a:t>
            </a:r>
            <a:r>
              <a:rPr lang="fr-FR" sz="3000" b="1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!</a:t>
            </a:r>
            <a:br>
              <a:rPr lang="fr-FR" sz="3000" b="1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br>
              <a:rPr lang="fr-FR" sz="3000" b="1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r>
              <a:rPr lang="fr-FR" sz="3000" b="1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End of </a:t>
            </a:r>
            <a:r>
              <a:rPr lang="fr-FR" sz="3000" b="1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Chapter</a:t>
            </a:r>
            <a:r>
              <a:rPr lang="fr-FR" sz="3000" b="1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lang="fr-FR" sz="3000" b="1" dirty="0">
              <a:latin typeface="Bookman Old Style" panose="02050604050505020204" pitchFamily="18" charset="0"/>
            </a:endParaRPr>
          </a:p>
        </p:txBody>
      </p:sp>
      <p:pic>
        <p:nvPicPr>
          <p:cNvPr id="5" name="Content Placeholder 4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A63F3CAD-D2BD-C8AC-F367-8D2BF14E0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015" y="61170"/>
            <a:ext cx="6796830" cy="679683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75FD0D-2F79-FA75-B79C-79431A12C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928" y="0"/>
            <a:ext cx="1421072" cy="129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890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AD11B-936F-4648-8066-E0BEDDCBA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678B4-3C7A-2F02-D76D-3E7D3AD80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553" y="2766218"/>
            <a:ext cx="384195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000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 </a:t>
            </a:r>
            <a:r>
              <a:rPr lang="fr-FR" sz="3000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decided</a:t>
            </a:r>
            <a:r>
              <a:rPr lang="fr-FR" sz="3000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not to </a:t>
            </a:r>
            <a:r>
              <a:rPr lang="fr-FR" sz="3000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ask</a:t>
            </a:r>
            <a:r>
              <a:rPr lang="fr-FR" sz="3000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the secret police </a:t>
            </a:r>
            <a:r>
              <a:rPr lang="fr-FR" sz="3000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any</a:t>
            </a:r>
            <a:r>
              <a:rPr lang="fr-FR" sz="3000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question, in </a:t>
            </a:r>
            <a:r>
              <a:rPr lang="fr-FR" sz="3000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order</a:t>
            </a:r>
            <a:r>
              <a:rPr lang="fr-FR" sz="3000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to </a:t>
            </a:r>
            <a:r>
              <a:rPr lang="fr-FR" sz="3000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avoid</a:t>
            </a:r>
            <a:r>
              <a:rPr lang="fr-FR" sz="3000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arousing</a:t>
            </a:r>
            <a:r>
              <a:rPr lang="fr-FR" sz="3000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any</a:t>
            </a:r>
            <a:r>
              <a:rPr lang="fr-FR" sz="3000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suspicion. </a:t>
            </a:r>
            <a:r>
              <a:rPr lang="fr-FR" sz="3000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Thanks</a:t>
            </a:r>
            <a:r>
              <a:rPr lang="fr-FR" sz="3000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to </a:t>
            </a:r>
            <a:r>
              <a:rPr lang="fr-FR" sz="3000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that</a:t>
            </a:r>
            <a:r>
              <a:rPr lang="fr-FR" sz="3000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, the police have </a:t>
            </a:r>
            <a:r>
              <a:rPr lang="fr-FR" sz="3000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showed</a:t>
            </a:r>
            <a:r>
              <a:rPr lang="fr-FR" sz="3000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lang="fr-FR" sz="3000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a passage </a:t>
            </a:r>
            <a:r>
              <a:rPr lang="fr-FR" sz="3000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leading</a:t>
            </a:r>
            <a:r>
              <a:rPr lang="fr-FR" sz="3000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to a secret meeting room.</a:t>
            </a:r>
            <a:br>
              <a:rPr lang="fr-FR" sz="3000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br>
              <a:rPr lang="fr-FR" sz="3000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r>
              <a:rPr lang="fr-FR" sz="3000" b="1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Good job! </a:t>
            </a:r>
            <a:br>
              <a:rPr lang="fr-FR" sz="3000" b="1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r>
              <a:rPr lang="fr-FR" sz="3000" b="1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 have </a:t>
            </a:r>
            <a:r>
              <a:rPr lang="fr-FR" sz="3000" b="1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successfully</a:t>
            </a:r>
            <a:r>
              <a:rPr lang="fr-FR" sz="3000" b="1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b="1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found</a:t>
            </a:r>
            <a:r>
              <a:rPr lang="fr-FR" sz="3000" b="1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the </a:t>
            </a:r>
            <a:r>
              <a:rPr lang="fr-FR" sz="3000" b="1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seret</a:t>
            </a:r>
            <a:r>
              <a:rPr lang="fr-FR" sz="3000" b="1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b="1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society’s</a:t>
            </a:r>
            <a:r>
              <a:rPr lang="fr-FR" sz="3000" b="1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b="1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lear</a:t>
            </a:r>
            <a:r>
              <a:rPr lang="fr-FR" sz="3000" b="1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!</a:t>
            </a:r>
            <a:br>
              <a:rPr lang="fr-FR" sz="3000" b="1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br>
              <a:rPr lang="fr-FR" sz="3000" b="1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r>
              <a:rPr lang="fr-FR" sz="3000" b="1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End of </a:t>
            </a:r>
            <a:r>
              <a:rPr lang="fr-FR" sz="3000" b="1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Chapter</a:t>
            </a:r>
            <a:r>
              <a:rPr lang="fr-FR" sz="3000" b="1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lang="fr-FR" sz="3000" b="1" dirty="0">
              <a:solidFill>
                <a:srgbClr val="C898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Content Placeholder 4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E475A055-BC24-BF6C-126C-64B1559F1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015" y="61170"/>
            <a:ext cx="6796830" cy="6796830"/>
          </a:xfr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F486306B-F276-B21B-FA3A-46D29548B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08" y="125343"/>
            <a:ext cx="1103312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771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E109A-A94E-1440-E413-77B8E5C16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C5C83-124D-3EF0-3498-55BFD85CF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85" y="3012025"/>
            <a:ext cx="384195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3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Thanks</a:t>
            </a:r>
            <a:r>
              <a:rPr lang="fr-FR" sz="33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to the police, </a:t>
            </a:r>
            <a:r>
              <a:rPr lang="fr-FR" sz="33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lang="fr-FR" sz="33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have </a:t>
            </a:r>
            <a:r>
              <a:rPr lang="fr-FR" sz="33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found</a:t>
            </a:r>
            <a:r>
              <a:rPr lang="fr-FR" sz="33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a passage </a:t>
            </a:r>
            <a:r>
              <a:rPr lang="fr-FR" sz="33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leading</a:t>
            </a:r>
            <a:r>
              <a:rPr lang="fr-FR" sz="33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to </a:t>
            </a:r>
            <a:r>
              <a:rPr lang="fr-FR" sz="33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what</a:t>
            </a:r>
            <a:r>
              <a:rPr lang="fr-FR" sz="33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a secret meeting room.</a:t>
            </a:r>
            <a:br>
              <a:rPr lang="fr-FR" sz="33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b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br>
              <a:rPr lang="fr-FR" sz="3000" b="1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r>
              <a:rPr lang="fr-FR" sz="3000" b="1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End of </a:t>
            </a:r>
            <a:r>
              <a:rPr lang="fr-FR" sz="3000" b="1" i="1" dirty="0" err="1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Chapter</a:t>
            </a:r>
            <a:r>
              <a:rPr lang="fr-FR" sz="3000" b="1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lang="fr-FR" sz="3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Content Placeholder 4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5F1FBB49-1809-4101-0EB9-A838ED9CF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015" y="61170"/>
            <a:ext cx="6796830" cy="6796830"/>
          </a:xfr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551B23B-5F41-8427-2E32-4298FCE13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0"/>
            <a:ext cx="130492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848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ce réservé du contenu 5" descr="Une image contenant intérieur, abandonné, dégradation, pièce&#10;&#10;Le contenu généré par l’IA peut être incorrect.">
            <a:extLst>
              <a:ext uri="{FF2B5EF4-FFF2-40B4-BE49-F238E27FC236}">
                <a16:creationId xmlns:a16="http://schemas.microsoft.com/office/drawing/2014/main" id="{0DBF588B-C0D7-E62B-B426-C60ED8164D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83" b="1186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9008A32-80EC-F3C0-FEE8-FCABA4D5BBA2}"/>
              </a:ext>
            </a:extLst>
          </p:cNvPr>
          <p:cNvSpPr txBox="1"/>
          <p:nvPr/>
        </p:nvSpPr>
        <p:spPr>
          <a:xfrm>
            <a:off x="442452" y="198351"/>
            <a:ext cx="10746658" cy="12371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>
              <a:lnSpc>
                <a:spcPct val="90000"/>
              </a:lnSpc>
              <a:spcAft>
                <a:spcPts val="800"/>
              </a:spcAft>
            </a:pP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used to be rich, famous, successful and glorious but those days are long gone. They are lost in the abysses of times.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F81F334-AAEB-24B9-2F8E-4A2603F25B1D}"/>
              </a:ext>
            </a:extLst>
          </p:cNvPr>
          <p:cNvSpPr txBox="1"/>
          <p:nvPr/>
        </p:nvSpPr>
        <p:spPr>
          <a:xfrm>
            <a:off x="383458" y="4208245"/>
            <a:ext cx="2925097" cy="2451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>
              <a:lnSpc>
                <a:spcPct val="90000"/>
              </a:lnSpc>
              <a:spcAft>
                <a:spcPts val="800"/>
              </a:spcAft>
            </a:pPr>
            <a:r>
              <a:rPr lang="en-US" sz="2200" b="1" i="1" dirty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YOU ARE alone in AN OLD ROOM WITH COMPLETE AMNESIA.</a:t>
            </a:r>
          </a:p>
          <a:p>
            <a:pPr marR="0">
              <a:lnSpc>
                <a:spcPct val="90000"/>
              </a:lnSpc>
              <a:spcAft>
                <a:spcPts val="800"/>
              </a:spcAft>
            </a:pPr>
            <a:r>
              <a:rPr lang="en-US" sz="2200" b="1" i="1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cs typeface="Times New Roman" panose="02020603050405020304" pitchFamily="18" charset="0"/>
              </a:rPr>
              <a:t>DO </a:t>
            </a:r>
            <a:r>
              <a:rPr lang="en-US" sz="2200" b="1" i="1" dirty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YOU:</a:t>
            </a:r>
            <a:endParaRPr lang="en-US" sz="2200" b="1" i="1" dirty="0">
              <a:solidFill>
                <a:schemeClr val="bg1"/>
              </a:solidFill>
              <a:effectLst/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987CFAE-966F-FEFC-92B6-3F7EF2FDECBD}"/>
              </a:ext>
            </a:extLst>
          </p:cNvPr>
          <p:cNvSpPr txBox="1"/>
          <p:nvPr/>
        </p:nvSpPr>
        <p:spPr>
          <a:xfrm>
            <a:off x="6614062" y="4589783"/>
            <a:ext cx="5576414" cy="1025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90000"/>
              </a:lnSpc>
              <a:spcAft>
                <a:spcPts val="800"/>
              </a:spcAft>
              <a:buAutoNum type="alphaLcPeriod"/>
            </a:pPr>
            <a:r>
              <a:rPr 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Check the book on the sofa</a:t>
            </a:r>
            <a:endParaRPr lang="en-US" sz="3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90000"/>
              </a:lnSpc>
              <a:spcAft>
                <a:spcPts val="800"/>
              </a:spcAft>
              <a:buAutoNum type="alphaLcPeriod"/>
            </a:pPr>
            <a:r>
              <a:rPr 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Look out through the window</a:t>
            </a:r>
            <a:endParaRPr lang="en-US" sz="3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728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48982C5-66D1-1A05-C334-BB2A3F634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2340" r="1" b="31951"/>
          <a:stretch>
            <a:fillRect/>
          </a:stretch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7C2F68AB-81E6-E53F-560A-6C25E57EEF06}"/>
              </a:ext>
            </a:extLst>
          </p:cNvPr>
          <p:cNvSpPr txBox="1"/>
          <p:nvPr/>
        </p:nvSpPr>
        <p:spPr>
          <a:xfrm>
            <a:off x="280675" y="265039"/>
            <a:ext cx="360189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You </a:t>
            </a:r>
            <a:r>
              <a:rPr lang="fr-FR" sz="3000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can’t</a:t>
            </a:r>
            <a:r>
              <a:rPr lang="fr-FR" sz="3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see</a:t>
            </a:r>
            <a:r>
              <a:rPr lang="fr-FR" sz="3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anything</a:t>
            </a:r>
            <a:r>
              <a:rPr lang="fr-FR" sz="3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outside</a:t>
            </a:r>
            <a:r>
              <a:rPr lang="fr-FR" sz="3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The </a:t>
            </a:r>
            <a:r>
              <a:rPr lang="fr-FR" sz="3000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window</a:t>
            </a:r>
            <a:r>
              <a:rPr lang="fr-FR" sz="3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is</a:t>
            </a:r>
            <a:r>
              <a:rPr lang="fr-FR" sz="3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so</a:t>
            </a:r>
            <a:r>
              <a:rPr lang="fr-FR" sz="3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old</a:t>
            </a:r>
            <a:r>
              <a:rPr lang="fr-FR" sz="3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and </a:t>
            </a:r>
            <a:r>
              <a:rPr lang="fr-FR" sz="3000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dusty</a:t>
            </a:r>
            <a:r>
              <a:rPr lang="fr-FR" sz="3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and </a:t>
            </a:r>
            <a:r>
              <a:rPr lang="fr-FR" sz="3000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it’s</a:t>
            </a:r>
            <a:r>
              <a:rPr lang="fr-FR" sz="3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completely</a:t>
            </a:r>
            <a:r>
              <a:rPr lang="fr-FR" sz="3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sealed</a:t>
            </a:r>
            <a:r>
              <a:rPr lang="fr-FR" sz="3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fr-FR" sz="3000" i="1" dirty="0">
              <a:solidFill>
                <a:schemeClr val="accent6">
                  <a:lumMod val="40000"/>
                  <a:lumOff val="6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r>
              <a:rPr lang="fr-FR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Do </a:t>
            </a:r>
            <a:r>
              <a:rPr lang="fr-FR" sz="30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you</a:t>
            </a:r>
            <a:r>
              <a:rPr lang="fr-FR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try</a:t>
            </a:r>
            <a:r>
              <a:rPr lang="fr-FR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to:</a:t>
            </a:r>
          </a:p>
          <a:p>
            <a:pPr marL="514350" indent="-514350">
              <a:buAutoNum type="alphaUcPeriod"/>
            </a:pPr>
            <a:r>
              <a:rPr lang="fr-FR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Break </a:t>
            </a:r>
            <a:r>
              <a:rPr lang="fr-FR" sz="30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</a:t>
            </a:r>
            <a:r>
              <a:rPr lang="fr-FR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open</a:t>
            </a:r>
            <a:endParaRPr lang="fr-FR" sz="3000" i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fr-FR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Check the book on the sofa</a:t>
            </a:r>
            <a:endParaRPr lang="fr-FR" sz="3000" i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9DE200-1AB4-ED36-FE2F-5474620EF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549" y="0"/>
            <a:ext cx="13144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464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37247EE-F9BE-BACB-51A4-B7468DCF2E82}"/>
              </a:ext>
            </a:extLst>
          </p:cNvPr>
          <p:cNvSpPr txBox="1">
            <a:spLocks/>
          </p:cNvSpPr>
          <p:nvPr/>
        </p:nvSpPr>
        <p:spPr>
          <a:xfrm>
            <a:off x="165070" y="5800412"/>
            <a:ext cx="4422058" cy="5461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tried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to hit the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window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. But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it’s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imopssible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to break. You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realize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the book on the sofa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is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open on a page. </a:t>
            </a:r>
          </a:p>
          <a:p>
            <a:pPr>
              <a:spcBef>
                <a:spcPts val="1000"/>
              </a:spcBef>
            </a:pPr>
            <a:endParaRPr lang="fr-FR" sz="3000" i="1" dirty="0">
              <a:solidFill>
                <a:srgbClr val="FF0000"/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</a:pP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Do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742950" indent="-742950">
              <a:spcBef>
                <a:spcPts val="1000"/>
              </a:spcBef>
              <a:buAutoNum type="alphaLcPeriod"/>
            </a:pP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2" action="ppaction://hlinksldjump"/>
              </a:rPr>
              <a:t>Read the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2" action="ppaction://hlinksldjump"/>
              </a:rPr>
              <a:t>words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2" action="ppaction://hlinksldjump"/>
              </a:rPr>
              <a:t> out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2" action="ppaction://hlinksldjump"/>
              </a:rPr>
              <a:t>loud</a:t>
            </a:r>
            <a:endParaRPr lang="fr-FR" sz="3000" i="1" dirty="0">
              <a:solidFill>
                <a:srgbClr val="FF0000"/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  <a:p>
            <a:pPr marL="742950" indent="-742950">
              <a:spcBef>
                <a:spcPts val="1000"/>
              </a:spcBef>
              <a:buAutoNum type="alphaLcPeriod"/>
            </a:pP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3" action="ppaction://hlinksldjump"/>
              </a:rPr>
              <a:t>Read in silence</a:t>
            </a:r>
            <a:endParaRPr lang="fr-FR" sz="3000" i="1" dirty="0">
              <a:solidFill>
                <a:srgbClr val="FF0000"/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7D7102D-E9A5-7626-8E6D-CD0AFBF66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175" y="0"/>
            <a:ext cx="1647825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space réservé du contenu 6" descr="Une image contenant lettre, livre, intérieur, reliure&#10;&#10;Le contenu généré par l’IA peut être incorrect.">
            <a:extLst>
              <a:ext uri="{FF2B5EF4-FFF2-40B4-BE49-F238E27FC236}">
                <a16:creationId xmlns:a16="http://schemas.microsoft.com/office/drawing/2014/main" id="{69F7FCF4-EB33-52A4-7F5E-AC2FE338E6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104" y="1182399"/>
            <a:ext cx="7385780" cy="507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15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2E85F7-5EF9-9B28-1CBB-754619D04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24DC62D-38DE-290F-51D9-4A65DFDA0FDF}"/>
              </a:ext>
            </a:extLst>
          </p:cNvPr>
          <p:cNvSpPr txBox="1">
            <a:spLocks/>
          </p:cNvSpPr>
          <p:nvPr/>
        </p:nvSpPr>
        <p:spPr>
          <a:xfrm>
            <a:off x="543232" y="1055104"/>
            <a:ext cx="4619621" cy="38436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 realize the book on the sofa is open on a page. </a:t>
            </a:r>
          </a:p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3000" i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</a:pPr>
            <a:r>
              <a:rPr lang="en-US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Do you:</a:t>
            </a:r>
          </a:p>
          <a:p>
            <a:pPr marL="514350" indent="-514350">
              <a:spcBef>
                <a:spcPts val="1000"/>
              </a:spcBef>
              <a:buAutoNum type="alphaLcPeriod"/>
            </a:pPr>
            <a:r>
              <a:rPr lang="en-US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2" action="ppaction://hlinksldjump"/>
              </a:rPr>
              <a:t>Read the words out loud</a:t>
            </a:r>
            <a:endParaRPr lang="en-US" sz="3000" i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1000"/>
              </a:spcBef>
              <a:buAutoNum type="alphaLcPeriod"/>
            </a:pPr>
            <a:r>
              <a:rPr lang="en-US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3" action="ppaction://hlinksldjump"/>
              </a:rPr>
              <a:t>Read in silence</a:t>
            </a:r>
            <a:endParaRPr lang="en-US" sz="3000" i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Espace réservé du contenu 6" descr="Une image contenant lettre, livre, intérieur, reliure&#10;&#10;Le contenu généré par l’IA peut être incorrect.">
            <a:extLst>
              <a:ext uri="{FF2B5EF4-FFF2-40B4-BE49-F238E27FC236}">
                <a16:creationId xmlns:a16="http://schemas.microsoft.com/office/drawing/2014/main" id="{A211E05D-070B-5780-1FAB-F29B4EE89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1" r="12153" b="-1"/>
          <a:stretch>
            <a:fillRect/>
          </a:stretch>
        </p:blipFill>
        <p:spPr>
          <a:xfrm>
            <a:off x="5358581" y="10"/>
            <a:ext cx="683341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903A8D-BB98-141F-B9B8-8CFAE96EA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549" y="0"/>
            <a:ext cx="13144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565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742AF2-DF8D-D999-0BD7-D59D59FDF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Une image contenant lettre, livre, intérieur, reliure&#10;&#10;Le contenu généré par l’IA peut être incorrect.">
            <a:extLst>
              <a:ext uri="{FF2B5EF4-FFF2-40B4-BE49-F238E27FC236}">
                <a16:creationId xmlns:a16="http://schemas.microsoft.com/office/drawing/2014/main" id="{69F7FCF4-EB33-52A4-7F5E-AC2FE338E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948"/>
            <a:ext cx="6538452" cy="607108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4188C74-F634-B4C2-CA51-6AD80D498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0"/>
            <a:ext cx="130492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8ECA5D8-B55E-47D5-369E-F074FAC7CAF3}"/>
              </a:ext>
            </a:extLst>
          </p:cNvPr>
          <p:cNvSpPr txBox="1">
            <a:spLocks/>
          </p:cNvSpPr>
          <p:nvPr/>
        </p:nvSpPr>
        <p:spPr>
          <a:xfrm>
            <a:off x="7267272" y="1881015"/>
            <a:ext cx="4619621" cy="38436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30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 realize the book on the sofa is open on a page. </a:t>
            </a:r>
          </a:p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3000" i="1" dirty="0">
              <a:solidFill>
                <a:srgbClr val="002060"/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</a:pPr>
            <a:r>
              <a:rPr lang="en-US" sz="30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Do you:</a:t>
            </a:r>
          </a:p>
          <a:p>
            <a:pPr marL="514350" indent="-514350">
              <a:spcBef>
                <a:spcPts val="1000"/>
              </a:spcBef>
              <a:buAutoNum type="alphaLcPeriod"/>
            </a:pPr>
            <a:r>
              <a:rPr lang="en-US" sz="30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the words out loud</a:t>
            </a:r>
            <a:endParaRPr lang="en-US" sz="3000" i="1" dirty="0">
              <a:solidFill>
                <a:srgbClr val="002060"/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1000"/>
              </a:spcBef>
              <a:buAutoNum type="alphaLcPeriod"/>
            </a:pPr>
            <a:r>
              <a:rPr lang="en-US" sz="30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in silence</a:t>
            </a:r>
            <a:endParaRPr lang="en-US" sz="3000" i="1" dirty="0">
              <a:solidFill>
                <a:srgbClr val="002060"/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870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FE434A1-CEBC-B9C5-5CED-50A260BECF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17" b="17280"/>
          <a:stretch>
            <a:fillRect/>
          </a:stretch>
        </p:blipFill>
        <p:spPr>
          <a:xfrm>
            <a:off x="0" y="304800"/>
            <a:ext cx="11897031" cy="6551918"/>
          </a:xfrm>
          <a:prstGeom prst="rect">
            <a:avLst/>
          </a:prstGeom>
        </p:spPr>
      </p:pic>
      <p:sp>
        <p:nvSpPr>
          <p:cNvPr id="8" name="Larme 7">
            <a:extLst>
              <a:ext uri="{FF2B5EF4-FFF2-40B4-BE49-F238E27FC236}">
                <a16:creationId xmlns:a16="http://schemas.microsoft.com/office/drawing/2014/main" id="{081E6CA6-D726-F015-9B23-E33DB73A225A}"/>
              </a:ext>
            </a:extLst>
          </p:cNvPr>
          <p:cNvSpPr/>
          <p:nvPr/>
        </p:nvSpPr>
        <p:spPr>
          <a:xfrm rot="3378920">
            <a:off x="1410648" y="3334151"/>
            <a:ext cx="2465929" cy="3481559"/>
          </a:xfrm>
          <a:prstGeom prst="teardrop">
            <a:avLst>
              <a:gd name="adj" fmla="val 133791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C1054F4-E661-DB47-BEEC-88A3AFAA4AEA}"/>
              </a:ext>
            </a:extLst>
          </p:cNvPr>
          <p:cNvSpPr txBox="1"/>
          <p:nvPr/>
        </p:nvSpPr>
        <p:spPr>
          <a:xfrm>
            <a:off x="1435509" y="4190954"/>
            <a:ext cx="27235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700" i="1" dirty="0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« </a:t>
            </a:r>
            <a:r>
              <a:rPr lang="fr-FR" sz="2700" i="1" dirty="0" err="1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These</a:t>
            </a:r>
            <a:r>
              <a:rPr lang="fr-FR" sz="2700" i="1" dirty="0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 are the </a:t>
            </a:r>
            <a:r>
              <a:rPr lang="fr-FR" sz="2700" i="1" dirty="0" err="1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protocols</a:t>
            </a:r>
            <a:r>
              <a:rPr lang="fr-FR" sz="2700" i="1" dirty="0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 of the </a:t>
            </a:r>
            <a:r>
              <a:rPr lang="fr-FR" sz="2700" i="1" dirty="0" err="1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elders</a:t>
            </a:r>
            <a:r>
              <a:rPr lang="fr-FR" sz="2700" i="1" dirty="0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… »</a:t>
            </a: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399B4B8C-E8A0-85BE-557D-8076CB78A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08" y="125343"/>
            <a:ext cx="1103312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98FC329-C65F-B275-7B29-64A643160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69" y="1195625"/>
            <a:ext cx="275303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000" dirty="0">
                <a:solidFill>
                  <a:srgbClr val="FFC000"/>
                </a:solidFill>
                <a:latin typeface="Bookman Old Style" panose="02050604050505020204" pitchFamily="18" charset="0"/>
              </a:rPr>
              <a:t>You </a:t>
            </a:r>
            <a:r>
              <a:rPr lang="fr-FR" sz="3000" dirty="0" err="1">
                <a:solidFill>
                  <a:srgbClr val="FFC000"/>
                </a:solidFill>
                <a:latin typeface="Bookman Old Style" panose="02050604050505020204" pitchFamily="18" charset="0"/>
              </a:rPr>
              <a:t>decided</a:t>
            </a:r>
            <a:r>
              <a:rPr lang="fr-FR" sz="3000" dirty="0">
                <a:solidFill>
                  <a:srgbClr val="FFC000"/>
                </a:solidFill>
                <a:latin typeface="Bookman Old Style" panose="02050604050505020204" pitchFamily="18" charset="0"/>
              </a:rPr>
              <a:t> to </a:t>
            </a:r>
            <a:r>
              <a:rPr lang="fr-FR" sz="3000" dirty="0" err="1">
                <a:solidFill>
                  <a:srgbClr val="FFC000"/>
                </a:solidFill>
                <a:latin typeface="Bookman Old Style" panose="02050604050505020204" pitchFamily="18" charset="0"/>
              </a:rPr>
              <a:t>read</a:t>
            </a:r>
            <a:r>
              <a:rPr lang="fr-FR" sz="3000" dirty="0">
                <a:solidFill>
                  <a:srgbClr val="FFC000"/>
                </a:solidFill>
                <a:latin typeface="Bookman Old Style" panose="02050604050505020204" pitchFamily="18" charset="0"/>
              </a:rPr>
              <a:t> the </a:t>
            </a:r>
            <a:r>
              <a:rPr lang="fr-FR" sz="3000" dirty="0" err="1">
                <a:solidFill>
                  <a:srgbClr val="FFC000"/>
                </a:solidFill>
                <a:latin typeface="Bookman Old Style" panose="02050604050505020204" pitchFamily="18" charset="0"/>
              </a:rPr>
              <a:t>words</a:t>
            </a:r>
            <a:r>
              <a:rPr lang="fr-FR" sz="3000" dirty="0">
                <a:solidFill>
                  <a:srgbClr val="FFC000"/>
                </a:solidFill>
                <a:latin typeface="Bookman Old Style" panose="02050604050505020204" pitchFamily="18" charset="0"/>
              </a:rPr>
              <a:t> out </a:t>
            </a:r>
            <a:r>
              <a:rPr lang="fr-FR" sz="3000" dirty="0" err="1">
                <a:solidFill>
                  <a:srgbClr val="FFC000"/>
                </a:solidFill>
                <a:latin typeface="Bookman Old Style" panose="02050604050505020204" pitchFamily="18" charset="0"/>
              </a:rPr>
              <a:t>loud</a:t>
            </a:r>
            <a:r>
              <a:rPr lang="fr-FR" sz="3000" dirty="0">
                <a:solidFill>
                  <a:srgbClr val="FFC000"/>
                </a:solidFill>
                <a:latin typeface="Bookman Old Style" panose="02050604050505020204" pitchFamily="18" charset="0"/>
              </a:rPr>
              <a:t>. You </a:t>
            </a:r>
            <a:r>
              <a:rPr lang="fr-FR" sz="3000" dirty="0" err="1">
                <a:solidFill>
                  <a:srgbClr val="FFC000"/>
                </a:solidFill>
                <a:latin typeface="Bookman Old Style" panose="02050604050505020204" pitchFamily="18" charset="0"/>
              </a:rPr>
              <a:t>hear</a:t>
            </a:r>
            <a:r>
              <a:rPr lang="fr-FR" sz="3000" dirty="0">
                <a:solidFill>
                  <a:srgbClr val="FFC000"/>
                </a:solidFill>
                <a:latin typeface="Bookman Old Style" panose="02050604050505020204" pitchFamily="18" charset="0"/>
              </a:rPr>
              <a:t> a </a:t>
            </a:r>
            <a:r>
              <a:rPr lang="fr-FR" sz="3000" dirty="0" err="1">
                <a:solidFill>
                  <a:srgbClr val="FFC000"/>
                </a:solidFill>
                <a:latin typeface="Bookman Old Style" panose="02050604050505020204" pitchFamily="18" charset="0"/>
              </a:rPr>
              <a:t>dark</a:t>
            </a:r>
            <a:r>
              <a:rPr lang="fr-FR" sz="3000" dirty="0">
                <a:solidFill>
                  <a:srgbClr val="FFC000"/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rgbClr val="FFC000"/>
                </a:solidFill>
                <a:latin typeface="Bookman Old Style" panose="02050604050505020204" pitchFamily="18" charset="0"/>
              </a:rPr>
              <a:t>voice</a:t>
            </a:r>
            <a:r>
              <a:rPr lang="fr-FR" sz="3000" dirty="0">
                <a:solidFill>
                  <a:srgbClr val="FFC000"/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rgbClr val="FFC000"/>
                </a:solidFill>
                <a:latin typeface="Bookman Old Style" panose="02050604050505020204" pitchFamily="18" charset="0"/>
              </a:rPr>
              <a:t>echoing</a:t>
            </a:r>
            <a:r>
              <a:rPr lang="fr-FR" sz="3000" dirty="0">
                <a:solidFill>
                  <a:srgbClr val="FFC000"/>
                </a:solidFill>
                <a:latin typeface="Bookman Old Style" panose="02050604050505020204" pitchFamily="18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793668-52F1-4480-73A5-969D37F9333B}"/>
              </a:ext>
            </a:extLst>
          </p:cNvPr>
          <p:cNvSpPr txBox="1"/>
          <p:nvPr/>
        </p:nvSpPr>
        <p:spPr>
          <a:xfrm>
            <a:off x="7953136" y="2582882"/>
            <a:ext cx="405089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You </a:t>
            </a:r>
            <a:r>
              <a:rPr lang="fr-FR" sz="2800" dirty="0" err="1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feel</a:t>
            </a:r>
            <a:r>
              <a:rPr lang="fr-FR" sz="2800" dirty="0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fr-FR" sz="2800" dirty="0" err="1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something</a:t>
            </a:r>
            <a:r>
              <a:rPr lang="fr-FR" sz="2800" dirty="0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fr-FR" sz="2800" dirty="0" err="1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fishy</a:t>
            </a:r>
            <a:r>
              <a:rPr lang="fr-FR" sz="2800" dirty="0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 about </a:t>
            </a:r>
            <a:r>
              <a:rPr lang="fr-FR" sz="2800" dirty="0" err="1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these</a:t>
            </a:r>
            <a:r>
              <a:rPr lang="fr-FR" sz="2800" dirty="0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fr-FR" sz="2800" dirty="0" err="1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protocols</a:t>
            </a:r>
            <a:r>
              <a:rPr lang="fr-FR" sz="2800" dirty="0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.</a:t>
            </a:r>
          </a:p>
          <a:p>
            <a:pPr algn="ctr"/>
            <a:r>
              <a:rPr lang="fr-FR" sz="2800" dirty="0">
                <a:solidFill>
                  <a:srgbClr val="C89800"/>
                </a:solidFill>
                <a:latin typeface="Bookman Old Style" panose="02050604050505020204" pitchFamily="18" charset="0"/>
                <a:ea typeface="+mj-ea"/>
                <a:cs typeface="+mj-cs"/>
              </a:rPr>
              <a:t>Do </a:t>
            </a:r>
            <a:r>
              <a:rPr lang="fr-FR" sz="2800" dirty="0" err="1">
                <a:solidFill>
                  <a:srgbClr val="C89800"/>
                </a:solidFill>
                <a:latin typeface="Bookman Old Style" panose="02050604050505020204" pitchFamily="18" charset="0"/>
                <a:ea typeface="+mj-ea"/>
                <a:cs typeface="+mj-cs"/>
              </a:rPr>
              <a:t>you</a:t>
            </a:r>
            <a:r>
              <a:rPr lang="fr-FR" sz="2800" dirty="0">
                <a:solidFill>
                  <a:srgbClr val="C89800"/>
                </a:solidFill>
                <a:latin typeface="Bookman Old Style" panose="02050604050505020204" pitchFamily="18" charset="0"/>
                <a:ea typeface="+mj-ea"/>
                <a:cs typeface="+mj-cs"/>
              </a:rPr>
              <a:t>:</a:t>
            </a:r>
          </a:p>
          <a:p>
            <a:pPr marL="514350" indent="-514350" algn="ctr">
              <a:buAutoNum type="alphaUcPeriod"/>
            </a:pPr>
            <a:r>
              <a:rPr lang="fr-FR" sz="2800" dirty="0">
                <a:solidFill>
                  <a:srgbClr val="C89800"/>
                </a:solidFill>
                <a:latin typeface="Bookman Old Style" panose="02050604050505020204" pitchFamily="18" charset="0"/>
                <a:ea typeface="+mj-ea"/>
                <a:cs typeface="+mj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 the police</a:t>
            </a:r>
            <a:endParaRPr lang="fr-FR" sz="2800" dirty="0">
              <a:solidFill>
                <a:srgbClr val="C89800"/>
              </a:solidFill>
              <a:latin typeface="Bookman Old Style" panose="02050604050505020204" pitchFamily="18" charset="0"/>
              <a:ea typeface="+mj-ea"/>
              <a:cs typeface="+mj-cs"/>
            </a:endParaRPr>
          </a:p>
          <a:p>
            <a:pPr marL="514350" indent="-514350" algn="ctr">
              <a:buAutoNum type="alphaUcPeriod"/>
            </a:pPr>
            <a:r>
              <a:rPr lang="fr-FR" sz="2800" dirty="0" err="1">
                <a:solidFill>
                  <a:srgbClr val="C89800"/>
                </a:solidFill>
                <a:latin typeface="Bookman Old Style" panose="02050604050505020204" pitchFamily="18" charset="0"/>
                <a:ea typeface="+mj-ea"/>
                <a:cs typeface="+mj-c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Decide</a:t>
            </a:r>
            <a:r>
              <a:rPr lang="fr-FR" sz="2800" dirty="0">
                <a:solidFill>
                  <a:srgbClr val="C89800"/>
                </a:solidFill>
                <a:latin typeface="Bookman Old Style" panose="02050604050505020204" pitchFamily="18" charset="0"/>
                <a:ea typeface="+mj-ea"/>
                <a:cs typeface="+mj-c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to </a:t>
            </a:r>
            <a:r>
              <a:rPr lang="fr-FR" sz="2800" dirty="0" err="1">
                <a:solidFill>
                  <a:srgbClr val="C89800"/>
                </a:solidFill>
                <a:latin typeface="Bookman Old Style" panose="02050604050505020204" pitchFamily="18" charset="0"/>
                <a:ea typeface="+mj-ea"/>
                <a:cs typeface="+mj-c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try</a:t>
            </a:r>
            <a:r>
              <a:rPr lang="fr-FR" sz="2800" dirty="0">
                <a:solidFill>
                  <a:srgbClr val="C89800"/>
                </a:solidFill>
                <a:latin typeface="Bookman Old Style" panose="02050604050505020204" pitchFamily="18" charset="0"/>
                <a:ea typeface="+mj-ea"/>
                <a:cs typeface="+mj-c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to </a:t>
            </a:r>
            <a:r>
              <a:rPr lang="fr-FR" sz="2800" dirty="0" err="1">
                <a:solidFill>
                  <a:srgbClr val="C89800"/>
                </a:solidFill>
                <a:latin typeface="Bookman Old Style" panose="02050604050505020204" pitchFamily="18" charset="0"/>
                <a:ea typeface="+mj-ea"/>
                <a:cs typeface="+mj-c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decipher</a:t>
            </a:r>
            <a:r>
              <a:rPr lang="fr-FR" sz="2800" dirty="0">
                <a:solidFill>
                  <a:srgbClr val="C89800"/>
                </a:solidFill>
                <a:latin typeface="Bookman Old Style" panose="02050604050505020204" pitchFamily="18" charset="0"/>
                <a:ea typeface="+mj-ea"/>
                <a:cs typeface="+mj-c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800" dirty="0" err="1">
                <a:solidFill>
                  <a:srgbClr val="C89800"/>
                </a:solidFill>
                <a:latin typeface="Bookman Old Style" panose="02050604050505020204" pitchFamily="18" charset="0"/>
                <a:ea typeface="+mj-ea"/>
                <a:cs typeface="+mj-c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their</a:t>
            </a:r>
            <a:r>
              <a:rPr lang="fr-FR" sz="2800" dirty="0">
                <a:solidFill>
                  <a:srgbClr val="C89800"/>
                </a:solidFill>
                <a:latin typeface="Bookman Old Style" panose="02050604050505020204" pitchFamily="18" charset="0"/>
                <a:ea typeface="+mj-ea"/>
                <a:cs typeface="+mj-c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800" dirty="0" err="1">
                <a:solidFill>
                  <a:srgbClr val="C89800"/>
                </a:solidFill>
                <a:latin typeface="Bookman Old Style" panose="02050604050505020204" pitchFamily="18" charset="0"/>
                <a:ea typeface="+mj-ea"/>
                <a:cs typeface="+mj-c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meaning</a:t>
            </a:r>
            <a:r>
              <a:rPr lang="fr-FR" sz="2800" dirty="0">
                <a:solidFill>
                  <a:srgbClr val="C89800"/>
                </a:solidFill>
                <a:latin typeface="Bookman Old Style" panose="02050604050505020204" pitchFamily="18" charset="0"/>
                <a:ea typeface="+mj-ea"/>
                <a:cs typeface="+mj-c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on </a:t>
            </a:r>
            <a:r>
              <a:rPr lang="fr-FR" sz="2800" dirty="0" err="1">
                <a:solidFill>
                  <a:srgbClr val="C89800"/>
                </a:solidFill>
                <a:latin typeface="Bookman Old Style" panose="02050604050505020204" pitchFamily="18" charset="0"/>
                <a:ea typeface="+mj-ea"/>
                <a:cs typeface="+mj-c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your</a:t>
            </a:r>
            <a:r>
              <a:rPr lang="fr-FR" sz="2800" dirty="0">
                <a:solidFill>
                  <a:srgbClr val="C89800"/>
                </a:solidFill>
                <a:latin typeface="Bookman Old Style" panose="02050604050505020204" pitchFamily="18" charset="0"/>
                <a:ea typeface="+mj-ea"/>
                <a:cs typeface="+mj-c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won</a:t>
            </a:r>
            <a:endParaRPr lang="fr-FR" sz="2800" dirty="0">
              <a:solidFill>
                <a:srgbClr val="C89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81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C84E46-4D3A-872B-234C-93759C0DF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aper&#10;&#10;AI-generated content may be incorrect.">
            <a:extLst>
              <a:ext uri="{FF2B5EF4-FFF2-40B4-BE49-F238E27FC236}">
                <a16:creationId xmlns:a16="http://schemas.microsoft.com/office/drawing/2014/main" id="{4C21DD09-172B-8031-DC3A-A69EE9BFC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51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B6A11AB-1C0C-4BC0-8BE2-40EFD5712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87FCE9D-6BEC-F37E-FF86-41C2F961C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517" y="1431117"/>
            <a:ext cx="8691715" cy="1325563"/>
          </a:xfrm>
        </p:spPr>
        <p:txBody>
          <a:bodyPr>
            <a:noAutofit/>
          </a:bodyPr>
          <a:lstStyle/>
          <a:p>
            <a:pPr algn="ctr"/>
            <a:r>
              <a:rPr lang="fr-FR" sz="4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You </a:t>
            </a:r>
            <a:r>
              <a:rPr lang="fr-FR" sz="4000" b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decided</a:t>
            </a:r>
            <a:r>
              <a:rPr lang="fr-FR" sz="4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to </a:t>
            </a:r>
            <a:r>
              <a:rPr lang="fr-FR" sz="4000" b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read</a:t>
            </a:r>
            <a:r>
              <a:rPr lang="fr-FR" sz="4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the </a:t>
            </a:r>
            <a:r>
              <a:rPr lang="fr-FR" sz="4000" b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words</a:t>
            </a:r>
            <a:r>
              <a:rPr lang="fr-FR" sz="4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in silence:</a:t>
            </a:r>
            <a:b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“I was forged in the shadows of Tsarist Russia by spies of a midnight meeting, a blueprint for world domination, a gospel for the throne of conspiracy.”</a:t>
            </a:r>
            <a:endParaRPr lang="fr-FR" sz="3200" i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7395D1-54B3-EFA3-F8C1-F8916FD900F5}"/>
              </a:ext>
            </a:extLst>
          </p:cNvPr>
          <p:cNvSpPr txBox="1"/>
          <p:nvPr/>
        </p:nvSpPr>
        <p:spPr>
          <a:xfrm>
            <a:off x="3049" y="3979527"/>
            <a:ext cx="121889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You </a:t>
            </a:r>
            <a:r>
              <a:rPr lang="fr-FR" sz="3000" b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feel</a:t>
            </a:r>
            <a:r>
              <a:rPr lang="fr-FR" sz="3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fr-FR" sz="3000" b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something</a:t>
            </a:r>
            <a:r>
              <a:rPr lang="fr-FR" sz="3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fr-FR" sz="3000" b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fishy</a:t>
            </a:r>
            <a:r>
              <a:rPr lang="fr-FR" sz="3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 about </a:t>
            </a:r>
            <a:r>
              <a:rPr lang="fr-FR" sz="3000" b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these</a:t>
            </a:r>
            <a:r>
              <a:rPr lang="fr-FR" sz="3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fr-FR" sz="3000" b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protocols</a:t>
            </a:r>
            <a:r>
              <a:rPr lang="fr-FR" sz="3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.</a:t>
            </a:r>
          </a:p>
          <a:p>
            <a:pPr algn="ctr"/>
            <a:r>
              <a:rPr lang="fr-FR" sz="3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Do </a:t>
            </a:r>
            <a:r>
              <a:rPr lang="fr-FR" sz="3000" b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you</a:t>
            </a:r>
            <a:r>
              <a:rPr lang="fr-FR" sz="3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:</a:t>
            </a:r>
          </a:p>
          <a:p>
            <a:pPr marL="514350" indent="-514350" algn="ctr">
              <a:buAutoNum type="alphaUcPeriod"/>
            </a:pPr>
            <a:r>
              <a:rPr lang="fr-FR" sz="3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 the police</a:t>
            </a:r>
            <a:endParaRPr lang="fr-FR" sz="3000" b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  <a:ea typeface="+mj-ea"/>
              <a:cs typeface="+mj-cs"/>
            </a:endParaRPr>
          </a:p>
          <a:p>
            <a:pPr marL="514350" indent="-514350" algn="ctr">
              <a:buAutoNum type="alphaUcPeriod"/>
            </a:pPr>
            <a:r>
              <a:rPr lang="fr-FR" sz="3000" b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Decide</a:t>
            </a:r>
            <a:r>
              <a:rPr lang="fr-FR" sz="3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to </a:t>
            </a:r>
            <a:r>
              <a:rPr lang="fr-FR" sz="3000" b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try</a:t>
            </a:r>
            <a:r>
              <a:rPr lang="fr-FR" sz="3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to </a:t>
            </a:r>
            <a:r>
              <a:rPr lang="fr-FR" sz="3000" b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decipher</a:t>
            </a:r>
            <a:r>
              <a:rPr lang="fr-FR" sz="3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3000" b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their</a:t>
            </a:r>
            <a:r>
              <a:rPr lang="fr-FR" sz="3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3000" b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meaning</a:t>
            </a:r>
            <a:r>
              <a:rPr lang="fr-FR" sz="3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on </a:t>
            </a:r>
            <a:r>
              <a:rPr lang="fr-FR" sz="3000" b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your</a:t>
            </a:r>
            <a:r>
              <a:rPr lang="fr-FR" sz="3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won</a:t>
            </a:r>
            <a:endParaRPr lang="fr-FR" sz="3000" b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1985F2-E6BA-C1EF-DE43-0459FFFAE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549" y="0"/>
            <a:ext cx="13144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030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2A1C8-045A-AE13-5B5A-1E8CAC308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97" y="2836300"/>
            <a:ext cx="27432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didn’t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have the time to start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deciphering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that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intruder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ran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in and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stole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the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manuscript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.</a:t>
            </a:r>
            <a:b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b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Do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:</a:t>
            </a:r>
            <a:b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 run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after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the man</a:t>
            </a:r>
            <a:b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3" action="ppaction://hlinksldjump"/>
              </a:rPr>
              <a:t>b. call the police</a:t>
            </a:r>
            <a:b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endParaRPr lang="fr-FR" sz="3000" i="1" dirty="0">
              <a:solidFill>
                <a:srgbClr val="FF0000"/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Content Placeholder 5" descr="A person running into a room&#10;&#10;AI-generated content may be incorrect.">
            <a:extLst>
              <a:ext uri="{FF2B5EF4-FFF2-40B4-BE49-F238E27FC236}">
                <a16:creationId xmlns:a16="http://schemas.microsoft.com/office/drawing/2014/main" id="{83D41C3C-3F74-3D10-693C-A3DD78FCCA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913" y="500986"/>
            <a:ext cx="7898006" cy="5856028"/>
          </a:xfr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5E21903-DA99-862B-9199-C75AAEC57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928" y="0"/>
            <a:ext cx="1421072" cy="129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44051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3851</TotalTime>
  <Words>548</Words>
  <Application>Microsoft Office PowerPoint</Application>
  <PresentationFormat>Widescreen</PresentationFormat>
  <Paragraphs>47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Bookman Old Style</vt:lpstr>
      <vt:lpstr>Times New Roman</vt:lpstr>
      <vt:lpstr>Thème Office</vt:lpstr>
      <vt:lpstr>Est-ce que tu vas réussir a devenir le personnage que tu as choisi?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decided to read the words out loud. You hear a dark voice echoing. </vt:lpstr>
      <vt:lpstr>You decided to read the words in silence: “I was forged in the shadows of Tsarist Russia by spies of a midnight meeting, a blueprint for world domination, a gospel for the throne of conspiracy.”</vt:lpstr>
      <vt:lpstr>You didn’t have the time to start deciphering that an intruder ran in and stole the manuscript.  Do you: a. run after the man b. call the police </vt:lpstr>
      <vt:lpstr>PowerPoint Presentation</vt:lpstr>
      <vt:lpstr>You have followed the man who has entered an underground passage before leading to what looked like a secret meeting room.  Good job!  You have successfully found the seret society’s lear!  End of Chapter 1</vt:lpstr>
      <vt:lpstr>You decided not to ask the secret police any question, in order to avoid arousing any suspicion. Thanks to that, the police have showed you a passage leading to a secret meeting room.  Good job!  You have successfully found the seret society’s lear!  End of Chapter 1</vt:lpstr>
      <vt:lpstr>Thanks to the police, you have found a passage leading to what a secret meeting room.   End of Chapter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Vigier Maxime</dc:creator>
  <cp:lastModifiedBy>Max Vigier</cp:lastModifiedBy>
  <cp:revision>115</cp:revision>
  <dcterms:created xsi:type="dcterms:W3CDTF">2025-05-19T03:05:27Z</dcterms:created>
  <dcterms:modified xsi:type="dcterms:W3CDTF">2025-11-19T14:06:28Z</dcterms:modified>
</cp:coreProperties>
</file>