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9" r:id="rId2"/>
    <p:sldId id="325" r:id="rId3"/>
    <p:sldId id="326" r:id="rId4"/>
    <p:sldId id="327" r:id="rId5"/>
    <p:sldId id="328" r:id="rId6"/>
    <p:sldId id="329" r:id="rId7"/>
    <p:sldId id="274" r:id="rId8"/>
    <p:sldId id="330" r:id="rId9"/>
    <p:sldId id="331" r:id="rId10"/>
    <p:sldId id="275" r:id="rId11"/>
    <p:sldId id="332" r:id="rId12"/>
    <p:sldId id="333" r:id="rId13"/>
    <p:sldId id="334" r:id="rId14"/>
    <p:sldId id="336" r:id="rId15"/>
    <p:sldId id="335" r:id="rId16"/>
    <p:sldId id="277" r:id="rId17"/>
    <p:sldId id="279" r:id="rId18"/>
    <p:sldId id="338" r:id="rId19"/>
    <p:sldId id="337" r:id="rId20"/>
    <p:sldId id="339" r:id="rId21"/>
    <p:sldId id="340"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D7B78-CDDC-4BEC-B233-402EE9E879F8}" type="datetimeFigureOut">
              <a:rPr lang="fr-FR" smtClean="0"/>
              <a:t>23/10/2025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6A4AA-4DC3-4FD9-9BD9-AB301ADAA6B0}" type="slidenum">
              <a:rPr lang="fr-FR" smtClean="0"/>
              <a:t>‹#›</a:t>
            </a:fld>
            <a:endParaRPr lang="fr-FR"/>
          </a:p>
        </p:txBody>
      </p:sp>
    </p:spTree>
    <p:extLst>
      <p:ext uri="{BB962C8B-B14F-4D97-AF65-F5344CB8AC3E}">
        <p14:creationId xmlns:p14="http://schemas.microsoft.com/office/powerpoint/2010/main" val="192376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18900-02FF-5CA3-0E0F-065ECCC495B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048B4E4-8DF4-004C-CAA3-4CC5EC84E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9A0703C-F06B-8C04-0184-A0B4D7CC4FC5}"/>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5" name="Espace réservé du pied de page 4">
            <a:extLst>
              <a:ext uri="{FF2B5EF4-FFF2-40B4-BE49-F238E27FC236}">
                <a16:creationId xmlns:a16="http://schemas.microsoft.com/office/drawing/2014/main" id="{7439FFCD-DFBB-2B93-8B29-5B1FFDD19B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BD5046-F4E3-228C-34B3-82B79A2FE767}"/>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369617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35304B-0D17-84BF-488E-22252933AC9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EF7091E-DD29-1D4F-982A-276C8721D7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2D6BD7-A5DD-0301-3CE3-EB40838FFB27}"/>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5" name="Espace réservé du pied de page 4">
            <a:extLst>
              <a:ext uri="{FF2B5EF4-FFF2-40B4-BE49-F238E27FC236}">
                <a16:creationId xmlns:a16="http://schemas.microsoft.com/office/drawing/2014/main" id="{C93F3D75-29A4-6CE6-2310-3470BC6A4C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55AD86-B9AA-B75B-4370-018F4B56DF6E}"/>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154063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1D850DB-4B77-4494-D408-9017F68BB10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8425783-960B-6E79-1D48-93BFCD15262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6DB626-2CBC-6BB9-1688-EF4B8F392A16}"/>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5" name="Espace réservé du pied de page 4">
            <a:extLst>
              <a:ext uri="{FF2B5EF4-FFF2-40B4-BE49-F238E27FC236}">
                <a16:creationId xmlns:a16="http://schemas.microsoft.com/office/drawing/2014/main" id="{AE5E978E-98F0-3AF5-C349-416EBBD31C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2CE8CF-A125-C2E8-F3A5-1E24E9AD7820}"/>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45211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2A1AC-97F2-F813-4EA5-F929B5EDEB6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4898939-C0B5-926F-772E-81FE99A9551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4242E0-FC60-B317-8887-4EA21FA3C744}"/>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5" name="Espace réservé du pied de page 4">
            <a:extLst>
              <a:ext uri="{FF2B5EF4-FFF2-40B4-BE49-F238E27FC236}">
                <a16:creationId xmlns:a16="http://schemas.microsoft.com/office/drawing/2014/main" id="{BCEC4EA8-C26B-1105-1267-702FE14D25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343F59-A879-1C75-93B0-F41350FC91C1}"/>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328653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7E3559-5E3F-5542-4D3C-856957FCC84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8F06ED2-D202-C394-3FD9-E76383977A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C2B53BA-F3B8-8112-8571-3336A47BC4D7}"/>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5" name="Espace réservé du pied de page 4">
            <a:extLst>
              <a:ext uri="{FF2B5EF4-FFF2-40B4-BE49-F238E27FC236}">
                <a16:creationId xmlns:a16="http://schemas.microsoft.com/office/drawing/2014/main" id="{73BBB0B7-AFA9-8474-CEF6-C31D2AA171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466C0D-F0F5-829A-FEDE-575F9083D425}"/>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194769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BB602-5F99-FFC9-347A-5AC78A52831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3FC511D-3582-FAB2-8073-0B873B1E8E4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59E1D9E-82EA-0A30-6BE2-AECE86630EA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125D9D0-25DD-B020-EE99-AEECE2F3A2AA}"/>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6" name="Espace réservé du pied de page 5">
            <a:extLst>
              <a:ext uri="{FF2B5EF4-FFF2-40B4-BE49-F238E27FC236}">
                <a16:creationId xmlns:a16="http://schemas.microsoft.com/office/drawing/2014/main" id="{3861E768-6DA5-C059-09DE-61AC7E4643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22D5C4-6EB0-D2E5-9E58-63D441B48E55}"/>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2918214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797BD-86F3-87A2-A657-3BB0745DE1E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3688864-17FD-79E5-3B77-F18A8A982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2AEF389-8C4C-818C-5925-9C9727F5B31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0BE68F0-0883-9C2F-B44A-903625626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2169179-7D13-197A-592A-AF94432166E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1202D34-0C7A-4643-488B-2617C65AA16C}"/>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8" name="Espace réservé du pied de page 7">
            <a:extLst>
              <a:ext uri="{FF2B5EF4-FFF2-40B4-BE49-F238E27FC236}">
                <a16:creationId xmlns:a16="http://schemas.microsoft.com/office/drawing/2014/main" id="{22021916-7527-33A4-F748-83240DF484A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7165651-FD2E-B134-FDCF-936CEF40C2F6}"/>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7266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33E6B-7900-4B58-A470-A1A221CBD9C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76C767D-D4B4-41E1-2499-A9D24B360CC1}"/>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4" name="Espace réservé du pied de page 3">
            <a:extLst>
              <a:ext uri="{FF2B5EF4-FFF2-40B4-BE49-F238E27FC236}">
                <a16:creationId xmlns:a16="http://schemas.microsoft.com/office/drawing/2014/main" id="{7535181D-7431-B4BB-6C4F-1E5EDE76DFC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3EF5ECD-640C-B815-438D-498DD794D74A}"/>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252864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1ADF930-7E88-A7E5-CDBD-5E745A356146}"/>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3" name="Espace réservé du pied de page 2">
            <a:extLst>
              <a:ext uri="{FF2B5EF4-FFF2-40B4-BE49-F238E27FC236}">
                <a16:creationId xmlns:a16="http://schemas.microsoft.com/office/drawing/2014/main" id="{FABEAA65-E2F3-4A18-5E75-EEEB3A5E8BC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7B54E0A-09DD-BAE4-AFB9-A87C180653C0}"/>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403266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2F63E-DF3A-1DC9-4F1D-C7FC236D2AF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9FE05E-0A4E-A618-08AA-3BEF40B475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0BFF08E-CE20-DFBB-395D-E586489F1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AE8D35-F0DB-9EFE-0E9D-97CABC5BC7CC}"/>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6" name="Espace réservé du pied de page 5">
            <a:extLst>
              <a:ext uri="{FF2B5EF4-FFF2-40B4-BE49-F238E27FC236}">
                <a16:creationId xmlns:a16="http://schemas.microsoft.com/office/drawing/2014/main" id="{D443025A-2061-3E01-5FE6-4EF1B40F5F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3CAB83-3478-9970-5088-FC73FED16D83}"/>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2264565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F7CF6-0E30-4FE9-7F65-9431EECB3A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DB1BBCA-8484-8889-5A36-E59739542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47E094F-BECA-7F14-6B6B-E5C1CE8CE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7551580-2E09-CB9F-2A9D-D1FA2580144B}"/>
              </a:ext>
            </a:extLst>
          </p:cNvPr>
          <p:cNvSpPr>
            <a:spLocks noGrp="1"/>
          </p:cNvSpPr>
          <p:nvPr>
            <p:ph type="dt" sz="half" idx="10"/>
          </p:nvPr>
        </p:nvSpPr>
        <p:spPr/>
        <p:txBody>
          <a:bodyPr/>
          <a:lstStyle/>
          <a:p>
            <a:fld id="{1B3CFACA-1242-4D5F-B779-610D3C870000}" type="datetimeFigureOut">
              <a:rPr lang="fr-FR" smtClean="0"/>
              <a:t>23/10/2025</a:t>
            </a:fld>
            <a:endParaRPr lang="fr-FR"/>
          </a:p>
        </p:txBody>
      </p:sp>
      <p:sp>
        <p:nvSpPr>
          <p:cNvPr id="6" name="Espace réservé du pied de page 5">
            <a:extLst>
              <a:ext uri="{FF2B5EF4-FFF2-40B4-BE49-F238E27FC236}">
                <a16:creationId xmlns:a16="http://schemas.microsoft.com/office/drawing/2014/main" id="{84031F96-7AA8-E36B-C0E4-DC290417C6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9CDFFC-C7E1-074A-95F8-873C48DDAD21}"/>
              </a:ext>
            </a:extLst>
          </p:cNvPr>
          <p:cNvSpPr>
            <a:spLocks noGrp="1"/>
          </p:cNvSpPr>
          <p:nvPr>
            <p:ph type="sldNum" sz="quarter" idx="12"/>
          </p:nvPr>
        </p:nvSpPr>
        <p:spPr/>
        <p:txBody>
          <a:bodyPr/>
          <a:lstStyle/>
          <a:p>
            <a:fld id="{9234A5E1-B321-4845-B963-1657DD9B98E0}" type="slidenum">
              <a:rPr lang="fr-FR" smtClean="0"/>
              <a:t>‹#›</a:t>
            </a:fld>
            <a:endParaRPr lang="fr-FR"/>
          </a:p>
        </p:txBody>
      </p:sp>
    </p:spTree>
    <p:extLst>
      <p:ext uri="{BB962C8B-B14F-4D97-AF65-F5344CB8AC3E}">
        <p14:creationId xmlns:p14="http://schemas.microsoft.com/office/powerpoint/2010/main" val="3494324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A0E82C1-8E73-97B6-86E8-1EE2A7816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A2BC75B-547E-E63D-DE33-17D1D9E969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7786CC-80A8-5144-746B-3A6BF71B2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3CFACA-1242-4D5F-B779-610D3C870000}" type="datetimeFigureOut">
              <a:rPr lang="fr-FR" smtClean="0"/>
              <a:t>23/10/2025</a:t>
            </a:fld>
            <a:endParaRPr lang="fr-FR"/>
          </a:p>
        </p:txBody>
      </p:sp>
      <p:sp>
        <p:nvSpPr>
          <p:cNvPr id="5" name="Espace réservé du pied de page 4">
            <a:extLst>
              <a:ext uri="{FF2B5EF4-FFF2-40B4-BE49-F238E27FC236}">
                <a16:creationId xmlns:a16="http://schemas.microsoft.com/office/drawing/2014/main" id="{84FD4D8B-FB46-04BE-9B32-F8896F8AF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9741774-9845-39DE-C4C2-2A2FE3A53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34A5E1-B321-4845-B963-1657DD9B98E0}" type="slidenum">
              <a:rPr lang="fr-FR" smtClean="0"/>
              <a:t>‹#›</a:t>
            </a:fld>
            <a:endParaRPr lang="fr-FR"/>
          </a:p>
        </p:txBody>
      </p:sp>
    </p:spTree>
    <p:extLst>
      <p:ext uri="{BB962C8B-B14F-4D97-AF65-F5344CB8AC3E}">
        <p14:creationId xmlns:p14="http://schemas.microsoft.com/office/powerpoint/2010/main" val="1497925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descr="Une image contenant intérieur, mur, personne, meubles&#10;&#10;Le contenu généré par l’IA peut être incorrect.">
            <a:extLst>
              <a:ext uri="{FF2B5EF4-FFF2-40B4-BE49-F238E27FC236}">
                <a16:creationId xmlns:a16="http://schemas.microsoft.com/office/drawing/2014/main" id="{58825364-1B53-C898-B89B-27630F218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ZoneTexte 4">
            <a:extLst>
              <a:ext uri="{FF2B5EF4-FFF2-40B4-BE49-F238E27FC236}">
                <a16:creationId xmlns:a16="http://schemas.microsoft.com/office/drawing/2014/main" id="{D9008A32-80EC-F3C0-FEE8-FCABA4D5BBA2}"/>
              </a:ext>
            </a:extLst>
          </p:cNvPr>
          <p:cNvSpPr txBox="1"/>
          <p:nvPr/>
        </p:nvSpPr>
        <p:spPr>
          <a:xfrm>
            <a:off x="442452" y="198351"/>
            <a:ext cx="10746658" cy="1237121"/>
          </a:xfrm>
          <a:prstGeom prst="rect">
            <a:avLst/>
          </a:prstGeom>
        </p:spPr>
        <p:txBody>
          <a:bodyPr vert="horz" lIns="91440" tIns="45720" rIns="91440" bIns="45720" rtlCol="0">
            <a:noAutofit/>
          </a:bodyPr>
          <a:lstStyle/>
          <a:p>
            <a:pPr marR="0">
              <a:lnSpc>
                <a:spcPct val="90000"/>
              </a:lnSpc>
              <a:spcAft>
                <a:spcPts val="800"/>
              </a:spcAft>
            </a:pPr>
            <a:r>
              <a:rPr lang="en-US" sz="3000" dirty="0">
                <a:solidFill>
                  <a:schemeClr val="bg1"/>
                </a:solidFill>
                <a:latin typeface="Times New Roman" panose="02020603050405020304" pitchFamily="18" charset="0"/>
                <a:cs typeface="Times New Roman" panose="02020603050405020304" pitchFamily="18" charset="0"/>
              </a:rPr>
              <a:t>You see yourself lying on a bed, watching some random news on TV.</a:t>
            </a:r>
          </a:p>
        </p:txBody>
      </p:sp>
      <p:sp>
        <p:nvSpPr>
          <p:cNvPr id="2" name="ZoneTexte 1">
            <a:extLst>
              <a:ext uri="{FF2B5EF4-FFF2-40B4-BE49-F238E27FC236}">
                <a16:creationId xmlns:a16="http://schemas.microsoft.com/office/drawing/2014/main" id="{BF81F334-AAEB-24B9-2F8E-4A2603F25B1D}"/>
              </a:ext>
            </a:extLst>
          </p:cNvPr>
          <p:cNvSpPr txBox="1"/>
          <p:nvPr/>
        </p:nvSpPr>
        <p:spPr>
          <a:xfrm>
            <a:off x="162232" y="3227567"/>
            <a:ext cx="4897448" cy="2451404"/>
          </a:xfrm>
          <a:prstGeom prst="rect">
            <a:avLst/>
          </a:prstGeom>
        </p:spPr>
        <p:txBody>
          <a:bodyPr vert="horz" lIns="91440" tIns="45720" rIns="91440" bIns="45720" rtlCol="0">
            <a:noAutofit/>
          </a:bodyPr>
          <a:lstStyle/>
          <a:p>
            <a:pPr marR="0">
              <a:lnSpc>
                <a:spcPct val="90000"/>
              </a:lnSpc>
              <a:spcAft>
                <a:spcPts val="800"/>
              </a:spcAft>
            </a:pPr>
            <a:r>
              <a:rPr lang="en-US" sz="2800" b="1" dirty="0">
                <a:solidFill>
                  <a:schemeClr val="accent5">
                    <a:lumMod val="40000"/>
                    <a:lumOff val="60000"/>
                  </a:schemeClr>
                </a:solidFill>
                <a:latin typeface="Times New Roman" panose="02020603050405020304" pitchFamily="18" charset="0"/>
                <a:cs typeface="Times New Roman" panose="02020603050405020304" pitchFamily="18" charset="0"/>
              </a:rPr>
              <a:t>On TV appears a conversation between </a:t>
            </a:r>
            <a:r>
              <a:rPr lang="en-US" sz="2600" b="1" i="1" dirty="0">
                <a:solidFill>
                  <a:schemeClr val="bg1"/>
                </a:solidFill>
                <a:latin typeface="Times New Roman" panose="02020603050405020304" pitchFamily="18" charset="0"/>
                <a:cs typeface="Times New Roman" panose="02020603050405020304" pitchFamily="18" charset="0"/>
              </a:rPr>
              <a:t>Ayatollah </a:t>
            </a:r>
            <a:r>
              <a:rPr lang="en-US" sz="2600" b="1" i="1" dirty="0" err="1">
                <a:solidFill>
                  <a:schemeClr val="bg1"/>
                </a:solidFill>
                <a:latin typeface="Times New Roman" panose="02020603050405020304" pitchFamily="18" charset="0"/>
                <a:cs typeface="Times New Roman" panose="02020603050405020304" pitchFamily="18" charset="0"/>
              </a:rPr>
              <a:t>Romeini</a:t>
            </a:r>
            <a:r>
              <a:rPr lang="en-US" sz="2600" dirty="0">
                <a:solidFill>
                  <a:schemeClr val="accent5">
                    <a:lumMod val="40000"/>
                    <a:lumOff val="60000"/>
                  </a:schemeClr>
                </a:solidFill>
                <a:latin typeface="Times New Roman" panose="02020603050405020304" pitchFamily="18" charset="0"/>
                <a:cs typeface="Times New Roman" panose="02020603050405020304" pitchFamily="18" charset="0"/>
              </a:rPr>
              <a:t> </a:t>
            </a:r>
            <a:r>
              <a:rPr lang="en-US" sz="2600" dirty="0">
                <a:solidFill>
                  <a:schemeClr val="bg1"/>
                </a:solidFill>
                <a:latin typeface="Times New Roman" panose="02020603050405020304" pitchFamily="18" charset="0"/>
                <a:cs typeface="Times New Roman" panose="02020603050405020304" pitchFamily="18" charset="0"/>
              </a:rPr>
              <a:t>and</a:t>
            </a:r>
            <a:r>
              <a:rPr lang="en-US" sz="2600" dirty="0">
                <a:solidFill>
                  <a:schemeClr val="accent5">
                    <a:lumMod val="40000"/>
                    <a:lumOff val="60000"/>
                  </a:schemeClr>
                </a:solidFill>
                <a:latin typeface="Times New Roman" panose="02020603050405020304" pitchFamily="18" charset="0"/>
                <a:cs typeface="Times New Roman" panose="02020603050405020304" pitchFamily="18" charset="0"/>
              </a:rPr>
              <a:t> </a:t>
            </a:r>
            <a:r>
              <a:rPr lang="en-US" sz="2600" b="1" i="1" dirty="0">
                <a:solidFill>
                  <a:schemeClr val="bg1"/>
                </a:solidFill>
                <a:latin typeface="Times New Roman" panose="02020603050405020304" pitchFamily="18" charset="0"/>
                <a:cs typeface="Times New Roman" panose="02020603050405020304" pitchFamily="18" charset="0"/>
              </a:rPr>
              <a:t>Benjamin </a:t>
            </a:r>
            <a:r>
              <a:rPr lang="en-US" sz="2600" b="1" i="1" dirty="0" err="1">
                <a:solidFill>
                  <a:schemeClr val="bg1"/>
                </a:solidFill>
                <a:latin typeface="Times New Roman" panose="02020603050405020304" pitchFamily="18" charset="0"/>
                <a:cs typeface="Times New Roman" panose="02020603050405020304" pitchFamily="18" charset="0"/>
              </a:rPr>
              <a:t>Netanyanu</a:t>
            </a:r>
            <a:r>
              <a:rPr lang="en-US" sz="2600" b="1" i="1" dirty="0">
                <a:solidFill>
                  <a:schemeClr val="bg1"/>
                </a:solidFill>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a:t>
            </a:r>
          </a:p>
          <a:p>
            <a:pPr marR="0">
              <a:lnSpc>
                <a:spcPct val="90000"/>
              </a:lnSpc>
              <a:spcAft>
                <a:spcPts val="800"/>
              </a:spcAft>
            </a:pPr>
            <a:r>
              <a:rPr lang="en-US" sz="2600" dirty="0">
                <a:solidFill>
                  <a:schemeClr val="bg1"/>
                </a:solidFill>
                <a:latin typeface="Times New Roman" panose="02020603050405020304" pitchFamily="18" charset="0"/>
                <a:cs typeface="Times New Roman" panose="02020603050405020304" pitchFamily="18" charset="0"/>
              </a:rPr>
              <a:t>They are laughing cynically: “The whole world is believing it!!!!</a:t>
            </a:r>
          </a:p>
          <a:p>
            <a:pPr marR="0">
              <a:lnSpc>
                <a:spcPct val="90000"/>
              </a:lnSpc>
              <a:spcAft>
                <a:spcPts val="800"/>
              </a:spcAft>
            </a:pPr>
            <a:r>
              <a:rPr lang="en-US" sz="2800" b="1" dirty="0">
                <a:solidFill>
                  <a:schemeClr val="accent5">
                    <a:lumMod val="40000"/>
                    <a:lumOff val="60000"/>
                  </a:schemeClr>
                </a:solidFill>
                <a:latin typeface="Times New Roman" panose="02020603050405020304" pitchFamily="18" charset="0"/>
                <a:cs typeface="Times New Roman" panose="02020603050405020304" pitchFamily="18" charset="0"/>
              </a:rPr>
              <a:t>Ah </a:t>
            </a:r>
            <a:r>
              <a:rPr lang="en-US" sz="2800" b="1" dirty="0" err="1">
                <a:solidFill>
                  <a:schemeClr val="accent5">
                    <a:lumMod val="40000"/>
                    <a:lumOff val="60000"/>
                  </a:schemeClr>
                </a:solidFill>
                <a:latin typeface="Times New Roman" panose="02020603050405020304" pitchFamily="18" charset="0"/>
                <a:cs typeface="Times New Roman" panose="02020603050405020304" pitchFamily="18" charset="0"/>
              </a:rPr>
              <a:t>Ah</a:t>
            </a:r>
            <a:r>
              <a:rPr lang="en-US" sz="2800" b="1" dirty="0">
                <a:solidFill>
                  <a:schemeClr val="accent5">
                    <a:lumMod val="40000"/>
                    <a:lumOff val="60000"/>
                  </a:schemeClr>
                </a:solidFill>
                <a:latin typeface="Times New Roman" panose="02020603050405020304" pitchFamily="18" charset="0"/>
                <a:cs typeface="Times New Roman" panose="02020603050405020304" pitchFamily="18" charset="0"/>
              </a:rPr>
              <a:t>! And together we will attack Europe! They won’t believe it!”</a:t>
            </a:r>
            <a:endParaRPr lang="en-US" sz="2800" b="1" dirty="0">
              <a:solidFill>
                <a:schemeClr val="accent5">
                  <a:lumMod val="40000"/>
                  <a:lumOff val="60000"/>
                </a:schemeClr>
              </a:solidFill>
              <a:effectLst/>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E3AC4600-FFA4-BEDD-404C-882CCBFFEDD2}"/>
              </a:ext>
            </a:extLst>
          </p:cNvPr>
          <p:cNvSpPr txBox="1"/>
          <p:nvPr/>
        </p:nvSpPr>
        <p:spPr>
          <a:xfrm>
            <a:off x="1297858" y="780414"/>
            <a:ext cx="9891252" cy="397032"/>
          </a:xfrm>
          <a:prstGeom prst="rect">
            <a:avLst/>
          </a:prstGeom>
          <a:noFill/>
        </p:spPr>
        <p:txBody>
          <a:bodyPr wrap="square">
            <a:spAutoFit/>
          </a:bodyPr>
          <a:lstStyle/>
          <a:p>
            <a:pPr marR="0" algn="ctr">
              <a:lnSpc>
                <a:spcPct val="90000"/>
              </a:lnSpc>
              <a:spcAft>
                <a:spcPts val="800"/>
              </a:spcAft>
            </a:pPr>
            <a:r>
              <a:rPr lang="en-US" sz="2200" i="1" dirty="0">
                <a:solidFill>
                  <a:schemeClr val="bg1"/>
                </a:solidFill>
                <a:effectLst/>
                <a:latin typeface="Times New Roman" panose="02020603050405020304" pitchFamily="18" charset="0"/>
                <a:cs typeface="Times New Roman" panose="02020603050405020304" pitchFamily="18" charset="0"/>
              </a:rPr>
              <a:t>But you have a strange feeling</a:t>
            </a:r>
            <a:r>
              <a:rPr lang="fr-FR" sz="2200" i="1" dirty="0">
                <a:solidFill>
                  <a:schemeClr val="bg1"/>
                </a:solidFill>
                <a:latin typeface="Times New Roman" panose="02020603050405020304" pitchFamily="18" charset="0"/>
                <a:cs typeface="Times New Roman" panose="02020603050405020304" pitchFamily="18" charset="0"/>
              </a:rPr>
              <a:t>. </a:t>
            </a:r>
            <a:r>
              <a:rPr lang="fr-FR" sz="2200" i="1" dirty="0" err="1">
                <a:solidFill>
                  <a:schemeClr val="bg1"/>
                </a:solidFill>
                <a:latin typeface="Times New Roman" panose="02020603050405020304" pitchFamily="18" charset="0"/>
                <a:cs typeface="Times New Roman" panose="02020603050405020304" pitchFamily="18" charset="0"/>
              </a:rPr>
              <a:t>What</a:t>
            </a:r>
            <a:r>
              <a:rPr lang="fr-FR" sz="2200" i="1" dirty="0">
                <a:solidFill>
                  <a:schemeClr val="bg1"/>
                </a:solidFill>
                <a:latin typeface="Times New Roman" panose="02020603050405020304" pitchFamily="18" charset="0"/>
                <a:cs typeface="Times New Roman" panose="02020603050405020304" pitchFamily="18" charset="0"/>
              </a:rPr>
              <a:t> </a:t>
            </a:r>
            <a:r>
              <a:rPr lang="fr-FR" sz="2200" i="1" dirty="0" err="1">
                <a:solidFill>
                  <a:schemeClr val="bg1"/>
                </a:solidFill>
                <a:latin typeface="Times New Roman" panose="02020603050405020304" pitchFamily="18" charset="0"/>
                <a:cs typeface="Times New Roman" panose="02020603050405020304" pitchFamily="18" charset="0"/>
              </a:rPr>
              <a:t>happened</a:t>
            </a:r>
            <a:r>
              <a:rPr lang="fr-FR" sz="2200" i="1" dirty="0">
                <a:solidFill>
                  <a:schemeClr val="bg1"/>
                </a:solidFill>
                <a:latin typeface="Times New Roman" panose="02020603050405020304" pitchFamily="18" charset="0"/>
                <a:cs typeface="Times New Roman" panose="02020603050405020304" pitchFamily="18" charset="0"/>
              </a:rPr>
              <a:t>? </a:t>
            </a:r>
            <a:r>
              <a:rPr lang="fr-FR" sz="2200" i="1" dirty="0" err="1">
                <a:solidFill>
                  <a:schemeClr val="bg1"/>
                </a:solidFill>
                <a:latin typeface="Times New Roman" panose="02020603050405020304" pitchFamily="18" charset="0"/>
                <a:cs typeface="Times New Roman" panose="02020603050405020304" pitchFamily="18" charset="0"/>
              </a:rPr>
              <a:t>Who</a:t>
            </a:r>
            <a:r>
              <a:rPr lang="fr-FR" sz="2200" i="1" dirty="0">
                <a:solidFill>
                  <a:schemeClr val="bg1"/>
                </a:solidFill>
                <a:latin typeface="Times New Roman" panose="02020603050405020304" pitchFamily="18" charset="0"/>
                <a:cs typeface="Times New Roman" panose="02020603050405020304" pitchFamily="18" charset="0"/>
              </a:rPr>
              <a:t> are </a:t>
            </a:r>
            <a:r>
              <a:rPr lang="fr-FR" sz="2200" i="1" dirty="0" err="1">
                <a:solidFill>
                  <a:schemeClr val="bg1"/>
                </a:solidFill>
                <a:latin typeface="Times New Roman" panose="02020603050405020304" pitchFamily="18" charset="0"/>
                <a:cs typeface="Times New Roman" panose="02020603050405020304" pitchFamily="18" charset="0"/>
              </a:rPr>
              <a:t>you</a:t>
            </a:r>
            <a:r>
              <a:rPr lang="fr-FR" sz="2200" i="1" dirty="0">
                <a:solidFill>
                  <a:schemeClr val="bg1"/>
                </a:solidFill>
                <a:latin typeface="Times New Roman" panose="02020603050405020304" pitchFamily="18" charset="0"/>
                <a:cs typeface="Times New Roman" panose="02020603050405020304" pitchFamily="18" charset="0"/>
              </a:rPr>
              <a:t>? </a:t>
            </a:r>
            <a:r>
              <a:rPr lang="fr-FR" sz="2200" i="1" dirty="0" err="1">
                <a:solidFill>
                  <a:schemeClr val="bg1"/>
                </a:solidFill>
                <a:latin typeface="Times New Roman" panose="02020603050405020304" pitchFamily="18" charset="0"/>
                <a:cs typeface="Times New Roman" panose="02020603050405020304" pitchFamily="18" charset="0"/>
              </a:rPr>
              <a:t>Where</a:t>
            </a:r>
            <a:r>
              <a:rPr lang="fr-FR" sz="2200" i="1" dirty="0">
                <a:solidFill>
                  <a:schemeClr val="bg1"/>
                </a:solidFill>
                <a:latin typeface="Times New Roman" panose="02020603050405020304" pitchFamily="18" charset="0"/>
                <a:cs typeface="Times New Roman" panose="02020603050405020304" pitchFamily="18" charset="0"/>
              </a:rPr>
              <a:t> are </a:t>
            </a:r>
            <a:r>
              <a:rPr lang="fr-FR" sz="2200" i="1" dirty="0" err="1">
                <a:solidFill>
                  <a:schemeClr val="bg1"/>
                </a:solidFill>
                <a:latin typeface="Times New Roman" panose="02020603050405020304" pitchFamily="18" charset="0"/>
                <a:cs typeface="Times New Roman" panose="02020603050405020304" pitchFamily="18" charset="0"/>
              </a:rPr>
              <a:t>you</a:t>
            </a:r>
            <a:r>
              <a:rPr lang="fr-FR" sz="2200" i="1" dirty="0">
                <a:solidFill>
                  <a:schemeClr val="bg1"/>
                </a:solidFill>
                <a:latin typeface="Times New Roman" panose="02020603050405020304" pitchFamily="18" charset="0"/>
                <a:cs typeface="Times New Roman" panose="02020603050405020304" pitchFamily="18" charset="0"/>
              </a:rPr>
              <a:t>?   </a:t>
            </a:r>
          </a:p>
        </p:txBody>
      </p:sp>
      <p:sp>
        <p:nvSpPr>
          <p:cNvPr id="8" name="ZoneTexte 7">
            <a:extLst>
              <a:ext uri="{FF2B5EF4-FFF2-40B4-BE49-F238E27FC236}">
                <a16:creationId xmlns:a16="http://schemas.microsoft.com/office/drawing/2014/main" id="{4987CFAE-966F-FEFC-92B6-3F7EF2FDECBD}"/>
              </a:ext>
            </a:extLst>
          </p:cNvPr>
          <p:cNvSpPr txBox="1"/>
          <p:nvPr/>
        </p:nvSpPr>
        <p:spPr>
          <a:xfrm>
            <a:off x="6615586" y="4638944"/>
            <a:ext cx="6174658" cy="2125710"/>
          </a:xfrm>
          <a:prstGeom prst="rect">
            <a:avLst/>
          </a:prstGeom>
          <a:noFill/>
        </p:spPr>
        <p:txBody>
          <a:bodyPr wrap="square">
            <a:spAutoFit/>
          </a:bodyPr>
          <a:lstStyle/>
          <a:p>
            <a:pPr marL="457200" marR="0" indent="-457200">
              <a:lnSpc>
                <a:spcPct val="90000"/>
              </a:lnSpc>
              <a:spcAft>
                <a:spcPts val="800"/>
              </a:spcAft>
              <a:buAutoNum type="alphaLcPeriod"/>
            </a:pPr>
            <a:r>
              <a:rPr lang="en-US" sz="4400" b="1" i="1" dirty="0">
                <a:solidFill>
                  <a:schemeClr val="bg2"/>
                </a:solidFill>
                <a:effectLst/>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Putin</a:t>
            </a:r>
            <a:endParaRPr lang="en-US" sz="4400" b="1" i="1" dirty="0">
              <a:solidFill>
                <a:schemeClr val="bg2"/>
              </a:solidFill>
              <a:latin typeface="Times New Roman" panose="02020603050405020304" pitchFamily="18" charset="0"/>
              <a:cs typeface="Times New Roman" panose="02020603050405020304" pitchFamily="18" charset="0"/>
            </a:endParaRPr>
          </a:p>
          <a:p>
            <a:pPr marL="457200" marR="0" indent="-457200">
              <a:lnSpc>
                <a:spcPct val="90000"/>
              </a:lnSpc>
              <a:spcAft>
                <a:spcPts val="800"/>
              </a:spcAft>
              <a:buAutoNum type="alphaLcPeriod"/>
            </a:pPr>
            <a:endParaRPr lang="en-US" sz="4400" b="1" i="1" dirty="0">
              <a:solidFill>
                <a:schemeClr val="bg2"/>
              </a:solidFill>
              <a:effectLst/>
              <a:latin typeface="Times New Roman" panose="02020603050405020304" pitchFamily="18" charset="0"/>
              <a:cs typeface="Times New Roman" panose="02020603050405020304" pitchFamily="18" charset="0"/>
            </a:endParaRPr>
          </a:p>
          <a:p>
            <a:pPr marL="457200" marR="0" indent="-457200">
              <a:lnSpc>
                <a:spcPct val="90000"/>
              </a:lnSpc>
              <a:spcAft>
                <a:spcPts val="800"/>
              </a:spcAft>
              <a:buAutoNum type="alphaLcPeriod"/>
            </a:pPr>
            <a:r>
              <a:rPr lang="en-US" sz="4400" b="1" i="1" dirty="0">
                <a:solidFill>
                  <a:schemeClr val="bg2"/>
                </a:solidFill>
                <a:latin typeface="Times New Roman" panose="02020603050405020304" pitchFamily="18" charset="0"/>
                <a:cs typeface="Times New Roman" panose="02020603050405020304" pitchFamily="18" charset="0"/>
                <a:hlinkClick r:id="rId4" action="ppaction://hlinksldjump"/>
              </a:rPr>
              <a:t>Trump</a:t>
            </a:r>
            <a:endParaRPr lang="en-US" sz="4400" b="1" i="1" dirty="0">
              <a:solidFill>
                <a:schemeClr val="bg2"/>
              </a:solidFill>
              <a:effectLst/>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BAEE924E-44BD-2CC2-BCC7-60ECB744A490}"/>
              </a:ext>
            </a:extLst>
          </p:cNvPr>
          <p:cNvSpPr txBox="1"/>
          <p:nvPr/>
        </p:nvSpPr>
        <p:spPr>
          <a:xfrm>
            <a:off x="9242323" y="2534392"/>
            <a:ext cx="2674374" cy="2451404"/>
          </a:xfrm>
          <a:prstGeom prst="rect">
            <a:avLst/>
          </a:prstGeom>
        </p:spPr>
        <p:txBody>
          <a:bodyPr vert="horz" lIns="91440" tIns="45720" rIns="91440" bIns="45720" rtlCol="0">
            <a:noAutofit/>
          </a:bodyPr>
          <a:lstStyle/>
          <a:p>
            <a:pPr marR="0" algn="ctr">
              <a:lnSpc>
                <a:spcPct val="90000"/>
              </a:lnSpc>
              <a:spcAft>
                <a:spcPts val="800"/>
              </a:spcAft>
            </a:pPr>
            <a:r>
              <a:rPr lang="en-US" sz="2600" i="1" dirty="0">
                <a:solidFill>
                  <a:schemeClr val="bg1"/>
                </a:solidFill>
                <a:latin typeface="Times New Roman" panose="02020603050405020304" pitchFamily="18" charset="0"/>
                <a:cs typeface="Times New Roman" panose="02020603050405020304" pitchFamily="18" charset="0"/>
              </a:rPr>
              <a:t>Who do you call to inform about this deception you just learned about?</a:t>
            </a:r>
            <a:endParaRPr lang="en-US" sz="2600" i="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728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B58D9E-E81C-28F7-D5FE-45661E5ABF9B}"/>
              </a:ext>
            </a:extLst>
          </p:cNvPr>
          <p:cNvSpPr>
            <a:spLocks noGrp="1"/>
          </p:cNvSpPr>
          <p:nvPr>
            <p:ph type="title"/>
          </p:nvPr>
        </p:nvSpPr>
        <p:spPr/>
        <p:txBody>
          <a:bodyPr/>
          <a:lstStyle/>
          <a:p>
            <a:endParaRPr lang="fr-FR" dirty="0"/>
          </a:p>
        </p:txBody>
      </p:sp>
      <p:pic>
        <p:nvPicPr>
          <p:cNvPr id="5" name="Espace réservé du contenu 4" descr="Une image contenant ciel, gratte-ciel, coucher de soleil, nuage&#10;&#10;Le contenu généré par l’IA peut être incorrect.">
            <a:extLst>
              <a:ext uri="{FF2B5EF4-FFF2-40B4-BE49-F238E27FC236}">
                <a16:creationId xmlns:a16="http://schemas.microsoft.com/office/drawing/2014/main" id="{89BCBB1C-A78B-A39D-0F30-3777F897D76E}"/>
              </a:ext>
            </a:extLst>
          </p:cNvPr>
          <p:cNvPicPr>
            <a:picLocks noGrp="1" noChangeAspect="1"/>
          </p:cNvPicPr>
          <p:nvPr>
            <p:ph idx="1"/>
          </p:nvPr>
        </p:nvPicPr>
        <p:blipFill>
          <a:blip r:embed="rId2"/>
          <a:stretch>
            <a:fillRect/>
          </a:stretch>
        </p:blipFill>
        <p:spPr>
          <a:xfrm>
            <a:off x="0" y="-13582"/>
            <a:ext cx="12192000" cy="6871582"/>
          </a:xfrm>
        </p:spPr>
      </p:pic>
      <p:sp>
        <p:nvSpPr>
          <p:cNvPr id="3" name="ZoneTexte 6">
            <a:extLst>
              <a:ext uri="{FF2B5EF4-FFF2-40B4-BE49-F238E27FC236}">
                <a16:creationId xmlns:a16="http://schemas.microsoft.com/office/drawing/2014/main" id="{6CC96082-791C-D34B-6D6A-57AF9AF1CCC7}"/>
              </a:ext>
            </a:extLst>
          </p:cNvPr>
          <p:cNvSpPr txBox="1"/>
          <p:nvPr/>
        </p:nvSpPr>
        <p:spPr>
          <a:xfrm flipH="1">
            <a:off x="255638" y="41959"/>
            <a:ext cx="8335297" cy="1015663"/>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You are now in Australia in 2085 but you need to find the letter before somebody else opens it.</a:t>
            </a:r>
          </a:p>
        </p:txBody>
      </p:sp>
      <p:sp>
        <p:nvSpPr>
          <p:cNvPr id="6" name="TextBox 5">
            <a:extLst>
              <a:ext uri="{FF2B5EF4-FFF2-40B4-BE49-F238E27FC236}">
                <a16:creationId xmlns:a16="http://schemas.microsoft.com/office/drawing/2014/main" id="{D4D1B2B2-A286-D9CF-8646-71C09B52104E}"/>
              </a:ext>
            </a:extLst>
          </p:cNvPr>
          <p:cNvSpPr txBox="1"/>
          <p:nvPr/>
        </p:nvSpPr>
        <p:spPr>
          <a:xfrm>
            <a:off x="255638" y="5536859"/>
            <a:ext cx="11257936" cy="1200329"/>
          </a:xfrm>
          <a:prstGeom prst="rect">
            <a:avLst/>
          </a:prstGeom>
          <a:noFill/>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What do you do? </a:t>
            </a:r>
          </a:p>
          <a:p>
            <a:pPr marL="342900" indent="-342900" algn="ctr">
              <a:buAutoNum type="alphaUcPeriod"/>
            </a:pPr>
            <a:r>
              <a:rPr lang="en-US" sz="2400" b="1" dirty="0">
                <a:solidFill>
                  <a:schemeClr val="bg1"/>
                </a:solidFill>
                <a:highlight>
                  <a:srgbClr val="FFFF00"/>
                </a:highlight>
                <a:latin typeface="Times New Roman" panose="02020603050405020304" pitchFamily="18" charset="0"/>
                <a:cs typeface="Times New Roman" panose="02020603050405020304" pitchFamily="18" charset="0"/>
                <a:hlinkClick r:id="rId3" action="ppaction://hlinksldjump"/>
              </a:rPr>
              <a:t>Go to </a:t>
            </a:r>
            <a:r>
              <a:rPr lang="en-US" sz="2400" b="1" dirty="0">
                <a:solidFill>
                  <a:schemeClr val="bg1"/>
                </a:solidFill>
                <a:highlight>
                  <a:srgbClr val="FFFF00"/>
                </a:highlight>
                <a:hlinkClick r:id="rId3" action="ppaction://hlinksldjump"/>
              </a:rPr>
              <a:t>Queen Victoria Building </a:t>
            </a:r>
            <a:r>
              <a:rPr lang="en-US" sz="2400" b="1" dirty="0">
                <a:solidFill>
                  <a:schemeClr val="bg1"/>
                </a:solidFill>
                <a:highlight>
                  <a:srgbClr val="FFFF00"/>
                </a:highlight>
                <a:latin typeface="Times New Roman" panose="02020603050405020304" pitchFamily="18" charset="0"/>
                <a:cs typeface="Times New Roman" panose="02020603050405020304" pitchFamily="18" charset="0"/>
                <a:hlinkClick r:id="rId3" action="ppaction://hlinksldjump"/>
              </a:rPr>
              <a:t>where it is located </a:t>
            </a:r>
            <a:endParaRPr lang="en-US" sz="2400" b="1" dirty="0">
              <a:solidFill>
                <a:schemeClr val="bg1"/>
              </a:solidFill>
              <a:highlight>
                <a:srgbClr val="FFFF00"/>
              </a:highlight>
              <a:latin typeface="Times New Roman" panose="02020603050405020304" pitchFamily="18" charset="0"/>
              <a:cs typeface="Times New Roman" panose="02020603050405020304" pitchFamily="18" charset="0"/>
            </a:endParaRPr>
          </a:p>
          <a:p>
            <a:pPr marL="342900" indent="-342900" algn="ctr">
              <a:buAutoNum type="alphaUcPeriod"/>
            </a:pPr>
            <a:r>
              <a:rPr lang="en-US" sz="2400" b="1" dirty="0">
                <a:solidFill>
                  <a:schemeClr val="bg1"/>
                </a:solidFill>
                <a:highlight>
                  <a:srgbClr val="FFFF00"/>
                </a:highlight>
                <a:latin typeface="Times New Roman" panose="02020603050405020304" pitchFamily="18" charset="0"/>
                <a:cs typeface="Times New Roman" panose="02020603050405020304" pitchFamily="18" charset="0"/>
                <a:hlinkClick r:id="rId4" action="ppaction://hlinksldjump"/>
              </a:rPr>
              <a:t>Wait for the secretary to bring the letter to the President</a:t>
            </a:r>
            <a:endParaRPr lang="en-US" sz="2400" b="1"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3543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AFBD81-4081-9B2A-DDE8-EB52102A6A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ZoneTexte 6">
            <a:extLst>
              <a:ext uri="{FF2B5EF4-FFF2-40B4-BE49-F238E27FC236}">
                <a16:creationId xmlns:a16="http://schemas.microsoft.com/office/drawing/2014/main" id="{8D95E3D1-2B74-E4D0-6CF3-848575AF7C40}"/>
              </a:ext>
            </a:extLst>
          </p:cNvPr>
          <p:cNvSpPr txBox="1"/>
          <p:nvPr/>
        </p:nvSpPr>
        <p:spPr>
          <a:xfrm flipH="1">
            <a:off x="140782" y="73645"/>
            <a:ext cx="4273902" cy="1569660"/>
          </a:xfrm>
          <a:prstGeom prst="rect">
            <a:avLst/>
          </a:prstGeom>
          <a:noFill/>
        </p:spPr>
        <p:txBody>
          <a:bodyPr wrap="square" rtlCol="0">
            <a:spAutoFit/>
          </a:bodyPr>
          <a:lstStyle/>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rPr>
              <a:t>Where do you think the letter is located:</a:t>
            </a:r>
          </a:p>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rPr>
              <a:t>a. </a:t>
            </a:r>
            <a:r>
              <a:rPr lang="en-US" sz="2400" dirty="0">
                <a:solidFill>
                  <a:schemeClr val="accent6">
                    <a:lumMod val="75000"/>
                  </a:schemeClr>
                </a:solidFill>
                <a:latin typeface="Times New Roman" panose="02020603050405020304" pitchFamily="18" charset="0"/>
                <a:cs typeface="Times New Roman" panose="02020603050405020304" pitchFamily="18" charset="0"/>
                <a:hlinkClick r:id="rId3" action="ppaction://hlinksldjump"/>
              </a:rPr>
              <a:t>Ground floor</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rPr>
              <a:t>b. </a:t>
            </a:r>
            <a:r>
              <a:rPr lang="en-US" sz="2400" dirty="0">
                <a:solidFill>
                  <a:schemeClr val="accent6">
                    <a:lumMod val="75000"/>
                  </a:schemeClr>
                </a:solidFill>
                <a:latin typeface="Times New Roman" panose="02020603050405020304" pitchFamily="18" charset="0"/>
                <a:cs typeface="Times New Roman" panose="02020603050405020304" pitchFamily="18" charset="0"/>
                <a:hlinkClick r:id="rId4" action="ppaction://hlinksldjump"/>
              </a:rPr>
              <a:t>Top floor</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4370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4787-50CC-1C70-E11D-1AEAD113B6B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24002A-9A5E-93DD-41F4-5525E6A6AC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ZoneTexte 6">
            <a:extLst>
              <a:ext uri="{FF2B5EF4-FFF2-40B4-BE49-F238E27FC236}">
                <a16:creationId xmlns:a16="http://schemas.microsoft.com/office/drawing/2014/main" id="{DBDFC549-BC81-DD02-90A0-6C3224E27953}"/>
              </a:ext>
            </a:extLst>
          </p:cNvPr>
          <p:cNvSpPr txBox="1"/>
          <p:nvPr/>
        </p:nvSpPr>
        <p:spPr>
          <a:xfrm flipH="1">
            <a:off x="140782" y="73645"/>
            <a:ext cx="4273902" cy="2308324"/>
          </a:xfrm>
          <a:prstGeom prst="rect">
            <a:avLst/>
          </a:prstGeom>
          <a:noFill/>
        </p:spPr>
        <p:txBody>
          <a:bodyPr wrap="square" rtlCol="0">
            <a:spAutoFit/>
          </a:bodyPr>
          <a:lstStyle/>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rPr>
              <a:t>WRONG!!!!!!!!!!!!!</a:t>
            </a:r>
          </a:p>
          <a:p>
            <a:pPr algn="ct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pPr algn="ct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hlinkClick r:id="rId3" action="ppaction://hlinksldjump"/>
              </a:rPr>
              <a:t>It’s in the dome at the top of the building!</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141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5180-EAE2-28BD-4382-B4F205A2BE8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3A1D17-8599-DF01-211B-D19E74554F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ZoneTexte 6">
            <a:extLst>
              <a:ext uri="{FF2B5EF4-FFF2-40B4-BE49-F238E27FC236}">
                <a16:creationId xmlns:a16="http://schemas.microsoft.com/office/drawing/2014/main" id="{9CDDBC69-369D-64A8-0CAB-8FCF2F3C3A96}"/>
              </a:ext>
            </a:extLst>
          </p:cNvPr>
          <p:cNvSpPr txBox="1"/>
          <p:nvPr/>
        </p:nvSpPr>
        <p:spPr>
          <a:xfrm flipH="1">
            <a:off x="140782" y="73645"/>
            <a:ext cx="4273902" cy="2616101"/>
          </a:xfrm>
          <a:prstGeom prst="rect">
            <a:avLst/>
          </a:prstGeom>
          <a:noFill/>
        </p:spPr>
        <p:txBody>
          <a:bodyPr wrap="square" rtlCol="0">
            <a:spAutoFit/>
          </a:bodyPr>
          <a:lstStyle/>
          <a:p>
            <a:pPr algn="ctr"/>
            <a:r>
              <a:rPr lang="en-US" sz="2800" dirty="0">
                <a:solidFill>
                  <a:schemeClr val="accent6">
                    <a:lumMod val="75000"/>
                  </a:schemeClr>
                </a:solidFill>
                <a:latin typeface="Times New Roman" panose="02020603050405020304" pitchFamily="18" charset="0"/>
                <a:cs typeface="Times New Roman" panose="02020603050405020304" pitchFamily="18" charset="0"/>
              </a:rPr>
              <a:t>Yes, there it is.</a:t>
            </a:r>
          </a:p>
          <a:p>
            <a:pPr algn="ctr"/>
            <a:r>
              <a:rPr lang="en-US" sz="2800" dirty="0">
                <a:solidFill>
                  <a:schemeClr val="accent6">
                    <a:lumMod val="75000"/>
                  </a:schemeClr>
                </a:solidFill>
                <a:latin typeface="Times New Roman" panose="02020603050405020304" pitchFamily="18" charset="0"/>
                <a:cs typeface="Times New Roman" panose="02020603050405020304" pitchFamily="18" charset="0"/>
              </a:rPr>
              <a:t>So, do you:</a:t>
            </a:r>
          </a:p>
          <a:p>
            <a:pPr marL="457200" indent="-457200" algn="ctr">
              <a:buAutoNum type="alphaUcPeriod"/>
            </a:pPr>
            <a:r>
              <a:rPr lang="en-US" sz="2800" dirty="0">
                <a:solidFill>
                  <a:schemeClr val="accent6">
                    <a:lumMod val="75000"/>
                  </a:schemeClr>
                </a:solidFill>
                <a:latin typeface="Times New Roman" panose="02020603050405020304" pitchFamily="18" charset="0"/>
                <a:cs typeface="Times New Roman" panose="02020603050405020304" pitchFamily="18" charset="0"/>
                <a:hlinkClick r:id="rId3" action="ppaction://hlinksldjump"/>
              </a:rPr>
              <a:t>Just walk in to check it out</a:t>
            </a:r>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a:p>
            <a:pPr marL="457200" indent="-457200" algn="ctr">
              <a:buAutoNum type="alphaUcPeriod"/>
            </a:pPr>
            <a:r>
              <a:rPr lang="en-US" sz="2800" dirty="0">
                <a:solidFill>
                  <a:schemeClr val="accent6">
                    <a:lumMod val="75000"/>
                  </a:schemeClr>
                </a:solidFill>
                <a:latin typeface="Times New Roman" panose="02020603050405020304" pitchFamily="18" charset="0"/>
                <a:cs typeface="Times New Roman" panose="02020603050405020304" pitchFamily="18" charset="0"/>
                <a:hlinkClick r:id="rId4" action="ppaction://hlinksldjump"/>
              </a:rPr>
              <a:t>Throw a bomb at it</a:t>
            </a:r>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39A77A0B-5064-753F-B1CC-DD5E9589DC96}"/>
              </a:ext>
            </a:extLst>
          </p:cNvPr>
          <p:cNvCxnSpPr/>
          <p:nvPr/>
        </p:nvCxnSpPr>
        <p:spPr>
          <a:xfrm>
            <a:off x="3864077" y="373626"/>
            <a:ext cx="1376517" cy="314632"/>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7990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7F17-C613-FD6A-B66B-FE600FCB1211}"/>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5603B7AD-4E9A-DA0B-4D94-0B37E45122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ZoneTexte 6">
            <a:extLst>
              <a:ext uri="{FF2B5EF4-FFF2-40B4-BE49-F238E27FC236}">
                <a16:creationId xmlns:a16="http://schemas.microsoft.com/office/drawing/2014/main" id="{03AB5B77-C614-39F7-4F42-617A389A92F0}"/>
              </a:ext>
            </a:extLst>
          </p:cNvPr>
          <p:cNvSpPr txBox="1"/>
          <p:nvPr/>
        </p:nvSpPr>
        <p:spPr>
          <a:xfrm flipH="1">
            <a:off x="140781" y="73645"/>
            <a:ext cx="9199863" cy="1569660"/>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You meet a young couple: “Are you looking for the secret letter?” They ask you smiling:</a:t>
            </a:r>
          </a:p>
          <a:p>
            <a:pPr algn="ctr"/>
            <a:r>
              <a:rPr lang="en-US" sz="2400"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hlinkClick r:id="rId3" action="ppaction://hlinksldjump"/>
              </a:rPr>
              <a:t>“Yes, I am. Where can I find it?”</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hlinkClick r:id="rId4" action="ppaction://hlinksldjump"/>
              </a:rPr>
              <a:t>“No, I don’t know what you are talking about…”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726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4375-CCD0-7DD1-016D-C0CFFEFD8277}"/>
              </a:ext>
            </a:extLst>
          </p:cNvPr>
          <p:cNvSpPr>
            <a:spLocks noGrp="1"/>
          </p:cNvSpPr>
          <p:nvPr>
            <p:ph type="title"/>
          </p:nvPr>
        </p:nvSpPr>
        <p:spPr>
          <a:xfrm>
            <a:off x="939521" y="2304457"/>
            <a:ext cx="10515600" cy="1325563"/>
          </a:xfrm>
        </p:spPr>
        <p:txBody>
          <a:bodyPr>
            <a:normAutofit fontScale="90000"/>
          </a:bodyPr>
          <a:lstStyle/>
          <a:p>
            <a:r>
              <a:rPr lang="fr-FR" dirty="0" err="1"/>
              <a:t>Was</a:t>
            </a:r>
            <a:r>
              <a:rPr lang="fr-FR" dirty="0"/>
              <a:t> </a:t>
            </a:r>
            <a:r>
              <a:rPr lang="fr-FR" dirty="0" err="1"/>
              <a:t>that</a:t>
            </a:r>
            <a:r>
              <a:rPr lang="fr-FR" dirty="0"/>
              <a:t> of </a:t>
            </a:r>
            <a:r>
              <a:rPr lang="fr-FR" dirty="0" err="1"/>
              <a:t>any</a:t>
            </a:r>
            <a:r>
              <a:rPr lang="fr-FR" dirty="0"/>
              <a:t> help?</a:t>
            </a:r>
            <a:br>
              <a:rPr lang="fr-FR" dirty="0"/>
            </a:br>
            <a:br>
              <a:rPr lang="fr-FR" dirty="0"/>
            </a:br>
            <a:r>
              <a:rPr lang="fr-FR" dirty="0"/>
              <a:t>You </a:t>
            </a:r>
            <a:r>
              <a:rPr lang="fr-FR" dirty="0" err="1"/>
              <a:t>lost</a:t>
            </a:r>
            <a:r>
              <a:rPr lang="fr-FR" dirty="0"/>
              <a:t>….</a:t>
            </a:r>
            <a:br>
              <a:rPr lang="fr-FR" dirty="0"/>
            </a:br>
            <a:br>
              <a:rPr lang="fr-FR" dirty="0"/>
            </a:br>
            <a:r>
              <a:rPr lang="fr-FR" dirty="0">
                <a:sym typeface="Wingdings" panose="05000000000000000000" pitchFamily="2" charset="2"/>
              </a:rPr>
              <a:t></a:t>
            </a:r>
            <a:br>
              <a:rPr lang="fr-FR" dirty="0"/>
            </a:br>
            <a:endParaRPr lang="fr-FR" dirty="0"/>
          </a:p>
        </p:txBody>
      </p:sp>
      <p:pic>
        <p:nvPicPr>
          <p:cNvPr id="5" name="Content Placeholder 4">
            <a:extLst>
              <a:ext uri="{FF2B5EF4-FFF2-40B4-BE49-F238E27FC236}">
                <a16:creationId xmlns:a16="http://schemas.microsoft.com/office/drawing/2014/main" id="{024A77C3-02FD-F74A-225E-A76260225F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6208" y="0"/>
            <a:ext cx="4618913" cy="6881239"/>
          </a:xfrm>
        </p:spPr>
      </p:pic>
    </p:spTree>
    <p:extLst>
      <p:ext uri="{BB962C8B-B14F-4D97-AF65-F5344CB8AC3E}">
        <p14:creationId xmlns:p14="http://schemas.microsoft.com/office/powerpoint/2010/main" val="560958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CB4D4-F0A5-8911-C925-3E6F4DD9009E}"/>
              </a:ext>
            </a:extLst>
          </p:cNvPr>
          <p:cNvSpPr>
            <a:spLocks noGrp="1"/>
          </p:cNvSpPr>
          <p:nvPr>
            <p:ph type="title"/>
          </p:nvPr>
        </p:nvSpPr>
        <p:spPr>
          <a:xfrm>
            <a:off x="88490" y="1986116"/>
            <a:ext cx="6854922" cy="2581750"/>
          </a:xfrm>
        </p:spPr>
        <p:txBody>
          <a:bodyPr>
            <a:normAutofit fontScale="90000"/>
          </a:bodyPr>
          <a:lstStyle/>
          <a:p>
            <a:r>
              <a:rPr lang="en-US" dirty="0"/>
              <a:t>They bring you to a man who opens it.</a:t>
            </a:r>
            <a:br>
              <a:rPr lang="en-US" dirty="0"/>
            </a:br>
            <a:r>
              <a:rPr lang="en-US" dirty="0"/>
              <a:t>It it there’s cicada and the message is:</a:t>
            </a:r>
            <a:br>
              <a:rPr lang="en-US" dirty="0"/>
            </a:br>
            <a:r>
              <a:rPr lang="en-US" dirty="0"/>
              <a:t>“thank you for having waited so long. Now that the technology allows, find the secret code hidden in the cicada”</a:t>
            </a:r>
            <a:br>
              <a:rPr lang="en-US" dirty="0"/>
            </a:br>
            <a:r>
              <a:rPr lang="en-US" dirty="0"/>
              <a:t>Do you try to find the code?</a:t>
            </a:r>
            <a:br>
              <a:rPr lang="en-US" dirty="0"/>
            </a:br>
            <a:r>
              <a:rPr lang="en-US" dirty="0">
                <a:hlinkClick r:id="rId2" action="ppaction://hlinksldjump"/>
              </a:rPr>
              <a:t>Yes</a:t>
            </a:r>
            <a:br>
              <a:rPr lang="en-US" dirty="0"/>
            </a:br>
            <a:r>
              <a:rPr lang="en-US" dirty="0">
                <a:hlinkClick r:id="rId3" action="ppaction://hlinksldjump"/>
              </a:rPr>
              <a:t>No</a:t>
            </a:r>
            <a:endParaRPr lang="fr-FR" dirty="0"/>
          </a:p>
        </p:txBody>
      </p:sp>
      <p:pic>
        <p:nvPicPr>
          <p:cNvPr id="5" name="Espace réservé du contenu 4" descr="Une image contenant personne, habits, livre, costume&#10;&#10;Le contenu généré par l’IA peut être incorrect.">
            <a:extLst>
              <a:ext uri="{FF2B5EF4-FFF2-40B4-BE49-F238E27FC236}">
                <a16:creationId xmlns:a16="http://schemas.microsoft.com/office/drawing/2014/main" id="{0C8EEBDA-3EC0-0C16-9DBC-678D940ABCD5}"/>
              </a:ext>
            </a:extLst>
          </p:cNvPr>
          <p:cNvPicPr>
            <a:picLocks noGrp="1" noChangeAspect="1"/>
          </p:cNvPicPr>
          <p:nvPr>
            <p:ph idx="1"/>
          </p:nvPr>
        </p:nvPicPr>
        <p:blipFill>
          <a:blip r:embed="rId4"/>
          <a:stretch>
            <a:fillRect/>
          </a:stretch>
        </p:blipFill>
        <p:spPr>
          <a:xfrm>
            <a:off x="6943412" y="-339796"/>
            <a:ext cx="5034358" cy="7551538"/>
          </a:xfrm>
        </p:spPr>
      </p:pic>
    </p:spTree>
    <p:extLst>
      <p:ext uri="{BB962C8B-B14F-4D97-AF65-F5344CB8AC3E}">
        <p14:creationId xmlns:p14="http://schemas.microsoft.com/office/powerpoint/2010/main" val="240244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1C6931-DE09-D317-2202-2F5FC640CD35}"/>
              </a:ext>
            </a:extLst>
          </p:cNvPr>
          <p:cNvSpPr>
            <a:spLocks noGrp="1"/>
          </p:cNvSpPr>
          <p:nvPr>
            <p:ph type="title"/>
          </p:nvPr>
        </p:nvSpPr>
        <p:spPr>
          <a:xfrm>
            <a:off x="-1" y="1170039"/>
            <a:ext cx="7364361" cy="1325563"/>
          </a:xfrm>
        </p:spPr>
        <p:txBody>
          <a:bodyPr>
            <a:normAutofit fontScale="90000"/>
          </a:bodyPr>
          <a:lstStyle/>
          <a:p>
            <a:r>
              <a:rPr lang="en-US" dirty="0"/>
              <a:t>Is that to know who the ancestors are?</a:t>
            </a:r>
            <a:br>
              <a:rPr lang="en-US" dirty="0"/>
            </a:br>
            <a:br>
              <a:rPr lang="en-US" dirty="0"/>
            </a:br>
            <a:br>
              <a:rPr lang="en-US" dirty="0"/>
            </a:br>
            <a:br>
              <a:rPr lang="en-US" dirty="0"/>
            </a:br>
            <a:br>
              <a:rPr lang="en-US" dirty="0"/>
            </a:br>
            <a:r>
              <a:rPr lang="en-US" dirty="0"/>
              <a:t>Interestingly enough, a piece of Queen Victoria’s DNA strand was hidden in the cicada.</a:t>
            </a:r>
            <a:br>
              <a:rPr lang="en-US" dirty="0"/>
            </a:br>
            <a:br>
              <a:rPr lang="en-US" dirty="0"/>
            </a:br>
            <a:r>
              <a:rPr lang="en-US" dirty="0"/>
              <a:t>And Alongside the DNA, you read this message: “Mix it with the current leader of Israel.”</a:t>
            </a:r>
            <a:br>
              <a:rPr lang="en-US" dirty="0"/>
            </a:br>
            <a:r>
              <a:rPr lang="en-US" dirty="0"/>
              <a:t>The “current” leader, what does that mean, you wonder, the current leader, like now, in </a:t>
            </a:r>
            <a:r>
              <a:rPr lang="en-US" dirty="0">
                <a:hlinkClick r:id="rId2" action="ppaction://hlinksldjump"/>
              </a:rPr>
              <a:t>2085</a:t>
            </a:r>
            <a:r>
              <a:rPr lang="en-US" dirty="0"/>
              <a:t>, or back in </a:t>
            </a:r>
            <a:r>
              <a:rPr lang="en-US" dirty="0">
                <a:hlinkClick r:id="rId3" action="ppaction://hlinksldjump"/>
              </a:rPr>
              <a:t>2025</a:t>
            </a:r>
            <a:r>
              <a:rPr lang="en-US" dirty="0"/>
              <a:t>, your original year?</a:t>
            </a:r>
            <a:endParaRPr lang="fr-FR" dirty="0"/>
          </a:p>
        </p:txBody>
      </p:sp>
      <p:pic>
        <p:nvPicPr>
          <p:cNvPr id="5" name="Espace réservé du contenu 4" descr="Une image contenant texte, capture d’écran, art&#10;&#10;Le contenu généré par l’IA peut être incorrect.">
            <a:extLst>
              <a:ext uri="{FF2B5EF4-FFF2-40B4-BE49-F238E27FC236}">
                <a16:creationId xmlns:a16="http://schemas.microsoft.com/office/drawing/2014/main" id="{DBAD9AAF-7B30-7B45-E91E-CF1512883151}"/>
              </a:ext>
            </a:extLst>
          </p:cNvPr>
          <p:cNvPicPr>
            <a:picLocks noGrp="1" noChangeAspect="1"/>
          </p:cNvPicPr>
          <p:nvPr>
            <p:ph idx="1"/>
          </p:nvPr>
        </p:nvPicPr>
        <p:blipFill>
          <a:blip r:embed="rId4"/>
          <a:stretch>
            <a:fillRect/>
          </a:stretch>
        </p:blipFill>
        <p:spPr>
          <a:xfrm>
            <a:off x="7486022" y="90436"/>
            <a:ext cx="4511709" cy="6767564"/>
          </a:xfrm>
        </p:spPr>
      </p:pic>
    </p:spTree>
    <p:extLst>
      <p:ext uri="{BB962C8B-B14F-4D97-AF65-F5344CB8AC3E}">
        <p14:creationId xmlns:p14="http://schemas.microsoft.com/office/powerpoint/2010/main" val="3487582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AB3C2-C5CC-6A29-9A8D-92D6D1C9C371}"/>
            </a:ext>
          </a:extLst>
        </p:cNvPr>
        <p:cNvGrpSpPr/>
        <p:nvPr/>
      </p:nvGrpSpPr>
      <p:grpSpPr>
        <a:xfrm>
          <a:off x="0" y="0"/>
          <a:ext cx="0" cy="0"/>
          <a:chOff x="0" y="0"/>
          <a:chExt cx="0" cy="0"/>
        </a:xfrm>
      </p:grpSpPr>
      <p:pic>
        <p:nvPicPr>
          <p:cNvPr id="7" name="Image 6" descr="Une image contenant intérieur, mur, personne, meubles&#10;&#10;Le contenu généré par l’IA peut être incorrect.">
            <a:extLst>
              <a:ext uri="{FF2B5EF4-FFF2-40B4-BE49-F238E27FC236}">
                <a16:creationId xmlns:a16="http://schemas.microsoft.com/office/drawing/2014/main" id="{54EA9439-DAA2-0B43-CAE2-6000201CA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ZoneTexte 4">
            <a:extLst>
              <a:ext uri="{FF2B5EF4-FFF2-40B4-BE49-F238E27FC236}">
                <a16:creationId xmlns:a16="http://schemas.microsoft.com/office/drawing/2014/main" id="{5867A281-DA8E-03FB-AC91-E603C2B3F211}"/>
              </a:ext>
            </a:extLst>
          </p:cNvPr>
          <p:cNvSpPr txBox="1"/>
          <p:nvPr/>
        </p:nvSpPr>
        <p:spPr>
          <a:xfrm>
            <a:off x="442452" y="198351"/>
            <a:ext cx="10746658" cy="1237121"/>
          </a:xfrm>
          <a:prstGeom prst="rect">
            <a:avLst/>
          </a:prstGeom>
        </p:spPr>
        <p:txBody>
          <a:bodyPr vert="horz" lIns="91440" tIns="45720" rIns="91440" bIns="45720" rtlCol="0">
            <a:noAutofit/>
          </a:bodyPr>
          <a:lstStyle/>
          <a:p>
            <a:pPr marR="0">
              <a:lnSpc>
                <a:spcPct val="90000"/>
              </a:lnSpc>
              <a:spcAft>
                <a:spcPts val="800"/>
              </a:spcAft>
            </a:pPr>
            <a:r>
              <a:rPr lang="en-US" sz="3000" dirty="0">
                <a:solidFill>
                  <a:schemeClr val="bg1"/>
                </a:solidFill>
                <a:latin typeface="Times New Roman" panose="02020603050405020304" pitchFamily="18" charset="0"/>
                <a:cs typeface="Times New Roman" panose="02020603050405020304" pitchFamily="18" charset="0"/>
              </a:rPr>
              <a:t>You made the right choice. Now you’re back in front of your TV, but you got some DNA from Queen Victoria that was inserted into the DNA of a cicada, and you need to mix it up with </a:t>
            </a:r>
            <a:r>
              <a:rPr lang="en-US" sz="3000" dirty="0" err="1">
                <a:solidFill>
                  <a:schemeClr val="bg1"/>
                </a:solidFill>
                <a:latin typeface="Times New Roman" panose="02020603050405020304" pitchFamily="18" charset="0"/>
                <a:cs typeface="Times New Roman" panose="02020603050405020304" pitchFamily="18" charset="0"/>
              </a:rPr>
              <a:t>Netanyaduno’s</a:t>
            </a:r>
            <a:r>
              <a:rPr lang="en-US" sz="3000" dirty="0">
                <a:solidFill>
                  <a:schemeClr val="bg1"/>
                </a:solidFill>
                <a:latin typeface="Times New Roman" panose="02020603050405020304" pitchFamily="18" charset="0"/>
                <a:cs typeface="Times New Roman" panose="02020603050405020304" pitchFamily="18" charset="0"/>
              </a:rPr>
              <a:t> DNA. What do you do?</a:t>
            </a:r>
          </a:p>
        </p:txBody>
      </p:sp>
      <p:sp>
        <p:nvSpPr>
          <p:cNvPr id="2" name="ZoneTexte 1">
            <a:extLst>
              <a:ext uri="{FF2B5EF4-FFF2-40B4-BE49-F238E27FC236}">
                <a16:creationId xmlns:a16="http://schemas.microsoft.com/office/drawing/2014/main" id="{88CAA08B-842C-AFF5-7C4F-17D84CBA8D0F}"/>
              </a:ext>
            </a:extLst>
          </p:cNvPr>
          <p:cNvSpPr txBox="1"/>
          <p:nvPr/>
        </p:nvSpPr>
        <p:spPr>
          <a:xfrm>
            <a:off x="162232" y="3227567"/>
            <a:ext cx="4897448" cy="2451404"/>
          </a:xfrm>
          <a:prstGeom prst="rect">
            <a:avLst/>
          </a:prstGeom>
        </p:spPr>
        <p:txBody>
          <a:bodyPr vert="horz" lIns="91440" tIns="45720" rIns="91440" bIns="45720" rtlCol="0">
            <a:noAutofit/>
          </a:bodyPr>
          <a:lstStyle/>
          <a:p>
            <a:pPr marL="514350" marR="0" indent="-514350">
              <a:lnSpc>
                <a:spcPct val="90000"/>
              </a:lnSpc>
              <a:spcAft>
                <a:spcPts val="800"/>
              </a:spcAft>
              <a:buAutoNum type="alphaLcPeriod"/>
            </a:pPr>
            <a:r>
              <a:rPr lang="en-US" sz="2800" b="1" dirty="0">
                <a:solidFill>
                  <a:schemeClr val="accent5">
                    <a:lumMod val="40000"/>
                    <a:lumOff val="60000"/>
                  </a:schemeClr>
                </a:solidFill>
                <a:latin typeface="Times New Roman" panose="02020603050405020304" pitchFamily="18" charset="0"/>
                <a:cs typeface="Times New Roman" panose="02020603050405020304" pitchFamily="18" charset="0"/>
                <a:hlinkClick r:id="rId3" action="ppaction://hlinksldjump"/>
              </a:rPr>
              <a:t>Go to Israel!</a:t>
            </a:r>
            <a:r>
              <a:rPr lang="en-US" sz="2600" b="1" i="1" dirty="0">
                <a:solidFill>
                  <a:schemeClr val="bg1"/>
                </a:solidFill>
                <a:latin typeface="Times New Roman" panose="02020603050405020304" pitchFamily="18" charset="0"/>
                <a:cs typeface="Times New Roman" panose="02020603050405020304" pitchFamily="18" charset="0"/>
                <a:hlinkClick r:id="rId3" action="ppaction://hlinksldjump"/>
              </a:rPr>
              <a:t> </a:t>
            </a:r>
            <a:endParaRPr lang="en-US" sz="2600" b="1" i="1" dirty="0">
              <a:solidFill>
                <a:schemeClr val="bg1"/>
              </a:solidFill>
              <a:latin typeface="Times New Roman" panose="02020603050405020304" pitchFamily="18" charset="0"/>
              <a:cs typeface="Times New Roman" panose="02020603050405020304" pitchFamily="18" charset="0"/>
            </a:endParaRPr>
          </a:p>
          <a:p>
            <a:pPr marL="514350" marR="0" indent="-514350">
              <a:lnSpc>
                <a:spcPct val="90000"/>
              </a:lnSpc>
              <a:spcAft>
                <a:spcPts val="800"/>
              </a:spcAft>
              <a:buAutoNum type="alphaLcPeriod"/>
            </a:pPr>
            <a:r>
              <a:rPr lang="en-US" sz="2800" b="1" dirty="0">
                <a:solidFill>
                  <a:schemeClr val="accent5">
                    <a:lumMod val="40000"/>
                    <a:lumOff val="60000"/>
                  </a:schemeClr>
                </a:solidFill>
                <a:latin typeface="Times New Roman" panose="02020603050405020304" pitchFamily="18" charset="0"/>
                <a:cs typeface="Times New Roman" panose="02020603050405020304" pitchFamily="18" charset="0"/>
                <a:hlinkClick r:id="rId4" action="ppaction://hlinksldjump"/>
              </a:rPr>
              <a:t>Just watch TV!</a:t>
            </a:r>
            <a:endParaRPr lang="en-US" sz="2800" b="1" dirty="0">
              <a:solidFill>
                <a:schemeClr val="accent5">
                  <a:lumMod val="40000"/>
                  <a:lumOff val="6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015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B59A-5D8D-6527-A406-6CBD28535B6B}"/>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DE816E94-E925-1DF1-3AD5-2F8467641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1281"/>
            <a:ext cx="6972300" cy="3924300"/>
          </a:xfrm>
        </p:spPr>
      </p:pic>
      <p:sp>
        <p:nvSpPr>
          <p:cNvPr id="6" name="Larme 5">
            <a:extLst>
              <a:ext uri="{FF2B5EF4-FFF2-40B4-BE49-F238E27FC236}">
                <a16:creationId xmlns:a16="http://schemas.microsoft.com/office/drawing/2014/main" id="{63FB7B48-D65D-3059-3F01-63B1EEBF45BD}"/>
              </a:ext>
            </a:extLst>
          </p:cNvPr>
          <p:cNvSpPr/>
          <p:nvPr/>
        </p:nvSpPr>
        <p:spPr>
          <a:xfrm rot="18044291" flipH="1">
            <a:off x="5543140" y="293865"/>
            <a:ext cx="6560664" cy="6511750"/>
          </a:xfrm>
          <a:prstGeom prst="teardrop">
            <a:avLst>
              <a:gd name="adj" fmla="val 108659"/>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A72E9B71-4C7C-4154-2F08-25781CDCC538}"/>
              </a:ext>
            </a:extLst>
          </p:cNvPr>
          <p:cNvSpPr txBox="1"/>
          <p:nvPr/>
        </p:nvSpPr>
        <p:spPr>
          <a:xfrm rot="21336310" flipH="1">
            <a:off x="6484118" y="1295963"/>
            <a:ext cx="4273902" cy="4154984"/>
          </a:xfrm>
          <a:prstGeom prst="rect">
            <a:avLst/>
          </a:prstGeom>
          <a:noFill/>
        </p:spPr>
        <p:txBody>
          <a:bodyPr wrap="square" rtlCol="0">
            <a:spAutoFit/>
          </a:bodyPr>
          <a:lstStyle/>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T</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hank</a:t>
            </a:r>
            <a:r>
              <a:rPr lang="fr-FR" sz="2400" dirty="0">
                <a:solidFill>
                  <a:schemeClr val="accent2">
                    <a:lumMod val="50000"/>
                  </a:schemeClr>
                </a:solidFill>
                <a:latin typeface="Times New Roman" panose="02020603050405020304" pitchFamily="18" charset="0"/>
                <a:cs typeface="Times New Roman" panose="02020603050405020304" pitchFamily="18" charset="0"/>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you</a:t>
            </a:r>
            <a:r>
              <a:rPr lang="fr-FR" sz="2400" dirty="0">
                <a:solidFill>
                  <a:schemeClr val="accent2">
                    <a:lumMod val="50000"/>
                  </a:schemeClr>
                </a:solidFill>
                <a:latin typeface="Times New Roman" panose="02020603050405020304" pitchFamily="18" charset="0"/>
                <a:cs typeface="Times New Roman" panose="02020603050405020304" pitchFamily="18" charset="0"/>
              </a:rPr>
              <a:t> for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helping</a:t>
            </a:r>
            <a:r>
              <a:rPr lang="fr-FR" sz="2400" dirty="0">
                <a:solidFill>
                  <a:schemeClr val="accent2">
                    <a:lumMod val="50000"/>
                  </a:schemeClr>
                </a:solidFill>
                <a:latin typeface="Times New Roman" panose="02020603050405020304" pitchFamily="18" charset="0"/>
                <a:cs typeface="Times New Roman" panose="02020603050405020304" pitchFamily="18" charset="0"/>
              </a:rPr>
              <a:t> me out. As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you</a:t>
            </a:r>
            <a:r>
              <a:rPr lang="fr-FR" sz="2400" dirty="0">
                <a:solidFill>
                  <a:schemeClr val="accent2">
                    <a:lumMod val="50000"/>
                  </a:schemeClr>
                </a:solidFill>
                <a:latin typeface="Times New Roman" panose="02020603050405020304" pitchFamily="18" charset="0"/>
                <a:cs typeface="Times New Roman" panose="02020603050405020304" pitchFamily="18" charset="0"/>
              </a:rPr>
              <a:t> know,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we</a:t>
            </a:r>
            <a:r>
              <a:rPr lang="fr-FR" sz="2400" dirty="0">
                <a:solidFill>
                  <a:schemeClr val="accent2">
                    <a:lumMod val="50000"/>
                  </a:schemeClr>
                </a:solidFill>
                <a:latin typeface="Times New Roman" panose="02020603050405020304" pitchFamily="18" charset="0"/>
                <a:cs typeface="Times New Roman" panose="02020603050405020304" pitchFamily="18" charset="0"/>
              </a:rPr>
              <a:t>, and Iran,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pretend</a:t>
            </a:r>
            <a:r>
              <a:rPr lang="fr-FR" sz="2400" dirty="0">
                <a:solidFill>
                  <a:schemeClr val="accent2">
                    <a:lumMod val="50000"/>
                  </a:schemeClr>
                </a:solidFill>
                <a:latin typeface="Times New Roman" panose="02020603050405020304" pitchFamily="18" charset="0"/>
                <a:cs typeface="Times New Roman" panose="02020603050405020304" pitchFamily="18" charset="0"/>
              </a:rPr>
              <a:t> to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hate</a:t>
            </a:r>
            <a:r>
              <a:rPr lang="fr-FR" sz="2400" dirty="0">
                <a:solidFill>
                  <a:schemeClr val="accent2">
                    <a:lumMod val="50000"/>
                  </a:schemeClr>
                </a:solidFill>
                <a:latin typeface="Times New Roman" panose="02020603050405020304" pitchFamily="18" charset="0"/>
                <a:cs typeface="Times New Roman" panose="02020603050405020304" pitchFamily="18" charset="0"/>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each</a:t>
            </a:r>
            <a:r>
              <a:rPr lang="fr-FR" sz="2400" dirty="0">
                <a:solidFill>
                  <a:schemeClr val="accent2">
                    <a:lumMod val="50000"/>
                  </a:schemeClr>
                </a:solidFill>
                <a:latin typeface="Times New Roman" panose="02020603050405020304" pitchFamily="18" charset="0"/>
                <a:cs typeface="Times New Roman" panose="02020603050405020304" pitchFamily="18" charset="0"/>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other</a:t>
            </a:r>
            <a:r>
              <a:rPr lang="fr-FR" sz="2400" dirty="0">
                <a:solidFill>
                  <a:schemeClr val="accent2">
                    <a:lumMod val="50000"/>
                  </a:schemeClr>
                </a:solidFill>
                <a:latin typeface="Times New Roman" panose="02020603050405020304" pitchFamily="18" charset="0"/>
                <a:cs typeface="Times New Roman" panose="02020603050405020304" pitchFamily="18" charset="0"/>
              </a:rPr>
              <a:t>, but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it’s</a:t>
            </a:r>
            <a:r>
              <a:rPr lang="fr-FR" sz="2400" dirty="0">
                <a:solidFill>
                  <a:schemeClr val="accent2">
                    <a:lumMod val="50000"/>
                  </a:schemeClr>
                </a:solidFill>
                <a:latin typeface="Times New Roman" panose="02020603050405020304" pitchFamily="18" charset="0"/>
                <a:cs typeface="Times New Roman" panose="02020603050405020304" pitchFamily="18" charset="0"/>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only</a:t>
            </a:r>
            <a:r>
              <a:rPr lang="fr-FR" sz="2400" dirty="0">
                <a:solidFill>
                  <a:schemeClr val="accent2">
                    <a:lumMod val="50000"/>
                  </a:schemeClr>
                </a:solidFill>
                <a:latin typeface="Times New Roman" panose="02020603050405020304" pitchFamily="18" charset="0"/>
                <a:cs typeface="Times New Roman" panose="02020603050405020304" pitchFamily="18" charset="0"/>
              </a:rPr>
              <a:t> to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maintain</a:t>
            </a:r>
            <a:r>
              <a:rPr lang="fr-FR" sz="2400" dirty="0">
                <a:solidFill>
                  <a:schemeClr val="accent2">
                    <a:lumMod val="50000"/>
                  </a:schemeClr>
                </a:solidFill>
                <a:latin typeface="Times New Roman" panose="02020603050405020304" pitchFamily="18" charset="0"/>
                <a:cs typeface="Times New Roman" panose="02020603050405020304" pitchFamily="18" charset="0"/>
              </a:rPr>
              <a:t> the World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Order</a:t>
            </a:r>
            <a:r>
              <a:rPr lang="fr-FR" sz="2400" dirty="0">
                <a:solidFill>
                  <a:schemeClr val="accent2">
                    <a:lumMod val="50000"/>
                  </a:schemeClr>
                </a:solidFill>
                <a:latin typeface="Times New Roman" panose="02020603050405020304" pitchFamily="18" charset="0"/>
                <a:cs typeface="Times New Roman" panose="02020603050405020304" pitchFamily="18" charset="0"/>
              </a:rPr>
              <a:t> in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status</a:t>
            </a:r>
            <a:r>
              <a:rPr lang="fr-FR" sz="2400" dirty="0">
                <a:solidFill>
                  <a:schemeClr val="accent2">
                    <a:lumMod val="50000"/>
                  </a:schemeClr>
                </a:solidFill>
                <a:latin typeface="Times New Roman" panose="02020603050405020304" pitchFamily="18" charset="0"/>
                <a:cs typeface="Times New Roman" panose="02020603050405020304" pitchFamily="18" charset="0"/>
              </a:rPr>
              <a:t>-quo. Come to </a:t>
            </a:r>
            <a:r>
              <a:rPr lang="fr-FR" sz="2400" dirty="0" err="1">
                <a:solidFill>
                  <a:schemeClr val="accent2">
                    <a:lumMod val="50000"/>
                  </a:schemeClr>
                </a:solidFill>
                <a:latin typeface="Times New Roman" panose="02020603050405020304" pitchFamily="18" charset="0"/>
                <a:cs typeface="Times New Roman" panose="02020603050405020304" pitchFamily="18" charset="0"/>
              </a:rPr>
              <a:t>my</a:t>
            </a:r>
            <a:r>
              <a:rPr lang="fr-FR" sz="2400" dirty="0">
                <a:solidFill>
                  <a:schemeClr val="accent2">
                    <a:lumMod val="50000"/>
                  </a:schemeClr>
                </a:solidFill>
                <a:latin typeface="Times New Roman" panose="02020603050405020304" pitchFamily="18" charset="0"/>
                <a:cs typeface="Times New Roman" panose="02020603050405020304" pitchFamily="18" charset="0"/>
              </a:rPr>
              <a:t> office »</a:t>
            </a:r>
          </a:p>
          <a:p>
            <a:pPr algn="ctr"/>
            <a:endParaRPr lang="fr-FR" sz="24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A. Yes,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please</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a:t>
            </a:r>
            <a:endParaRPr lang="fr-FR" sz="2400"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fr-FR" sz="24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4" action="ppaction://hlinksldjump"/>
              </a:rPr>
              <a:t>B. No,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4" action="ppaction://hlinksldjump"/>
              </a:rPr>
              <a:t>thank</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4" action="ppaction://hlinksldjump"/>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4" action="ppaction://hlinksldjump"/>
              </a:rPr>
              <a:t>you</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4" action="ppaction://hlinksldjump"/>
              </a:rPr>
              <a:t>.</a:t>
            </a:r>
            <a:endParaRPr lang="fr-FR"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458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personne, habits, Visage humain, cravate&#10;&#10;Le contenu généré par l’IA peut être incorrect.">
            <a:extLst>
              <a:ext uri="{FF2B5EF4-FFF2-40B4-BE49-F238E27FC236}">
                <a16:creationId xmlns:a16="http://schemas.microsoft.com/office/drawing/2014/main" id="{B401A3C5-437D-6479-8BC3-0986694CBD1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8924"/>
          <a:stretch>
            <a:fillRect/>
          </a:stretch>
        </p:blipFill>
        <p:spPr>
          <a:xfrm>
            <a:off x="20" y="1282"/>
            <a:ext cx="12191980" cy="6856718"/>
          </a:xfrm>
          <a:prstGeom prst="rect">
            <a:avLst/>
          </a:prstGeom>
        </p:spPr>
      </p:pic>
      <p:sp>
        <p:nvSpPr>
          <p:cNvPr id="6" name="ZoneTexte 5">
            <a:extLst>
              <a:ext uri="{FF2B5EF4-FFF2-40B4-BE49-F238E27FC236}">
                <a16:creationId xmlns:a16="http://schemas.microsoft.com/office/drawing/2014/main" id="{60EA84E8-44C9-7289-925F-B974E62E8191}"/>
              </a:ext>
            </a:extLst>
          </p:cNvPr>
          <p:cNvSpPr txBox="1"/>
          <p:nvPr/>
        </p:nvSpPr>
        <p:spPr>
          <a:xfrm>
            <a:off x="7620001" y="141770"/>
            <a:ext cx="4097866" cy="6574459"/>
          </a:xfrm>
          <a:custGeom>
            <a:avLst/>
            <a:gdLst>
              <a:gd name="connsiteX0" fmla="*/ 0 w 4097866"/>
              <a:gd name="connsiteY0" fmla="*/ 0 h 6574459"/>
              <a:gd name="connsiteX1" fmla="*/ 667367 w 4097866"/>
              <a:gd name="connsiteY1" fmla="*/ 0 h 6574459"/>
              <a:gd name="connsiteX2" fmla="*/ 1170819 w 4097866"/>
              <a:gd name="connsiteY2" fmla="*/ 0 h 6574459"/>
              <a:gd name="connsiteX3" fmla="*/ 1756228 w 4097866"/>
              <a:gd name="connsiteY3" fmla="*/ 0 h 6574459"/>
              <a:gd name="connsiteX4" fmla="*/ 2382616 w 4097866"/>
              <a:gd name="connsiteY4" fmla="*/ 0 h 6574459"/>
              <a:gd name="connsiteX5" fmla="*/ 2845090 w 4097866"/>
              <a:gd name="connsiteY5" fmla="*/ 0 h 6574459"/>
              <a:gd name="connsiteX6" fmla="*/ 3307563 w 4097866"/>
              <a:gd name="connsiteY6" fmla="*/ 0 h 6574459"/>
              <a:gd name="connsiteX7" fmla="*/ 4097866 w 4097866"/>
              <a:gd name="connsiteY7" fmla="*/ 0 h 6574459"/>
              <a:gd name="connsiteX8" fmla="*/ 4097866 w 4097866"/>
              <a:gd name="connsiteY8" fmla="*/ 597678 h 6574459"/>
              <a:gd name="connsiteX9" fmla="*/ 4097866 w 4097866"/>
              <a:gd name="connsiteY9" fmla="*/ 1261101 h 6574459"/>
              <a:gd name="connsiteX10" fmla="*/ 4097866 w 4097866"/>
              <a:gd name="connsiteY10" fmla="*/ 1793034 h 6574459"/>
              <a:gd name="connsiteX11" fmla="*/ 4097866 w 4097866"/>
              <a:gd name="connsiteY11" fmla="*/ 2456457 h 6574459"/>
              <a:gd name="connsiteX12" fmla="*/ 4097866 w 4097866"/>
              <a:gd name="connsiteY12" fmla="*/ 2922646 h 6574459"/>
              <a:gd name="connsiteX13" fmla="*/ 4097866 w 4097866"/>
              <a:gd name="connsiteY13" fmla="*/ 3520324 h 6574459"/>
              <a:gd name="connsiteX14" fmla="*/ 4097866 w 4097866"/>
              <a:gd name="connsiteY14" fmla="*/ 3920768 h 6574459"/>
              <a:gd name="connsiteX15" fmla="*/ 4097866 w 4097866"/>
              <a:gd name="connsiteY15" fmla="*/ 4649936 h 6574459"/>
              <a:gd name="connsiteX16" fmla="*/ 4097866 w 4097866"/>
              <a:gd name="connsiteY16" fmla="*/ 5247614 h 6574459"/>
              <a:gd name="connsiteX17" fmla="*/ 4097866 w 4097866"/>
              <a:gd name="connsiteY17" fmla="*/ 5976781 h 6574459"/>
              <a:gd name="connsiteX18" fmla="*/ 4097866 w 4097866"/>
              <a:gd name="connsiteY18" fmla="*/ 6574459 h 6574459"/>
              <a:gd name="connsiteX19" fmla="*/ 3594414 w 4097866"/>
              <a:gd name="connsiteY19" fmla="*/ 6574459 h 6574459"/>
              <a:gd name="connsiteX20" fmla="*/ 2927047 w 4097866"/>
              <a:gd name="connsiteY20" fmla="*/ 6574459 h 6574459"/>
              <a:gd name="connsiteX21" fmla="*/ 2341638 w 4097866"/>
              <a:gd name="connsiteY21" fmla="*/ 6574459 h 6574459"/>
              <a:gd name="connsiteX22" fmla="*/ 1879164 w 4097866"/>
              <a:gd name="connsiteY22" fmla="*/ 6574459 h 6574459"/>
              <a:gd name="connsiteX23" fmla="*/ 1293755 w 4097866"/>
              <a:gd name="connsiteY23" fmla="*/ 6574459 h 6574459"/>
              <a:gd name="connsiteX24" fmla="*/ 749324 w 4097866"/>
              <a:gd name="connsiteY24" fmla="*/ 6574459 h 6574459"/>
              <a:gd name="connsiteX25" fmla="*/ 0 w 4097866"/>
              <a:gd name="connsiteY25" fmla="*/ 6574459 h 6574459"/>
              <a:gd name="connsiteX26" fmla="*/ 0 w 4097866"/>
              <a:gd name="connsiteY26" fmla="*/ 6042525 h 6574459"/>
              <a:gd name="connsiteX27" fmla="*/ 0 w 4097866"/>
              <a:gd name="connsiteY27" fmla="*/ 5313358 h 6574459"/>
              <a:gd name="connsiteX28" fmla="*/ 0 w 4097866"/>
              <a:gd name="connsiteY28" fmla="*/ 4649936 h 6574459"/>
              <a:gd name="connsiteX29" fmla="*/ 0 w 4097866"/>
              <a:gd name="connsiteY29" fmla="*/ 4118002 h 6574459"/>
              <a:gd name="connsiteX30" fmla="*/ 0 w 4097866"/>
              <a:gd name="connsiteY30" fmla="*/ 3717558 h 6574459"/>
              <a:gd name="connsiteX31" fmla="*/ 0 w 4097866"/>
              <a:gd name="connsiteY31" fmla="*/ 3185624 h 6574459"/>
              <a:gd name="connsiteX32" fmla="*/ 0 w 4097866"/>
              <a:gd name="connsiteY32" fmla="*/ 2522202 h 6574459"/>
              <a:gd name="connsiteX33" fmla="*/ 0 w 4097866"/>
              <a:gd name="connsiteY33" fmla="*/ 1793034 h 6574459"/>
              <a:gd name="connsiteX34" fmla="*/ 0 w 4097866"/>
              <a:gd name="connsiteY34" fmla="*/ 1392590 h 6574459"/>
              <a:gd name="connsiteX35" fmla="*/ 0 w 4097866"/>
              <a:gd name="connsiteY35" fmla="*/ 992146 h 6574459"/>
              <a:gd name="connsiteX36" fmla="*/ 0 w 4097866"/>
              <a:gd name="connsiteY36" fmla="*/ 0 h 657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97866" h="6574459" fill="none" extrusionOk="0">
                <a:moveTo>
                  <a:pt x="0" y="0"/>
                </a:moveTo>
                <a:cubicBezTo>
                  <a:pt x="148506" y="-58326"/>
                  <a:pt x="526603" y="75442"/>
                  <a:pt x="667367" y="0"/>
                </a:cubicBezTo>
                <a:cubicBezTo>
                  <a:pt x="808131" y="-75442"/>
                  <a:pt x="1015293" y="50819"/>
                  <a:pt x="1170819" y="0"/>
                </a:cubicBezTo>
                <a:cubicBezTo>
                  <a:pt x="1326345" y="-50819"/>
                  <a:pt x="1492617" y="11094"/>
                  <a:pt x="1756228" y="0"/>
                </a:cubicBezTo>
                <a:cubicBezTo>
                  <a:pt x="2019839" y="-11094"/>
                  <a:pt x="2087611" y="52468"/>
                  <a:pt x="2382616" y="0"/>
                </a:cubicBezTo>
                <a:cubicBezTo>
                  <a:pt x="2677621" y="-52468"/>
                  <a:pt x="2736219" y="49974"/>
                  <a:pt x="2845090" y="0"/>
                </a:cubicBezTo>
                <a:cubicBezTo>
                  <a:pt x="2953961" y="-49974"/>
                  <a:pt x="3096007" y="43254"/>
                  <a:pt x="3307563" y="0"/>
                </a:cubicBezTo>
                <a:cubicBezTo>
                  <a:pt x="3519119" y="-43254"/>
                  <a:pt x="3862263" y="42349"/>
                  <a:pt x="4097866" y="0"/>
                </a:cubicBezTo>
                <a:cubicBezTo>
                  <a:pt x="4137299" y="177555"/>
                  <a:pt x="4065761" y="399009"/>
                  <a:pt x="4097866" y="597678"/>
                </a:cubicBezTo>
                <a:cubicBezTo>
                  <a:pt x="4129971" y="796347"/>
                  <a:pt x="4036367" y="1090456"/>
                  <a:pt x="4097866" y="1261101"/>
                </a:cubicBezTo>
                <a:cubicBezTo>
                  <a:pt x="4159365" y="1431746"/>
                  <a:pt x="4089483" y="1682750"/>
                  <a:pt x="4097866" y="1793034"/>
                </a:cubicBezTo>
                <a:cubicBezTo>
                  <a:pt x="4106249" y="1903318"/>
                  <a:pt x="4020986" y="2152497"/>
                  <a:pt x="4097866" y="2456457"/>
                </a:cubicBezTo>
                <a:cubicBezTo>
                  <a:pt x="4174746" y="2760417"/>
                  <a:pt x="4075286" y="2695489"/>
                  <a:pt x="4097866" y="2922646"/>
                </a:cubicBezTo>
                <a:cubicBezTo>
                  <a:pt x="4120446" y="3149803"/>
                  <a:pt x="4088758" y="3286314"/>
                  <a:pt x="4097866" y="3520324"/>
                </a:cubicBezTo>
                <a:cubicBezTo>
                  <a:pt x="4106974" y="3754334"/>
                  <a:pt x="4083177" y="3764588"/>
                  <a:pt x="4097866" y="3920768"/>
                </a:cubicBezTo>
                <a:cubicBezTo>
                  <a:pt x="4112555" y="4076948"/>
                  <a:pt x="4087288" y="4495621"/>
                  <a:pt x="4097866" y="4649936"/>
                </a:cubicBezTo>
                <a:cubicBezTo>
                  <a:pt x="4108444" y="4804251"/>
                  <a:pt x="4042356" y="5056493"/>
                  <a:pt x="4097866" y="5247614"/>
                </a:cubicBezTo>
                <a:cubicBezTo>
                  <a:pt x="4153376" y="5438735"/>
                  <a:pt x="4011747" y="5713497"/>
                  <a:pt x="4097866" y="5976781"/>
                </a:cubicBezTo>
                <a:cubicBezTo>
                  <a:pt x="4183985" y="6240065"/>
                  <a:pt x="4097795" y="6419248"/>
                  <a:pt x="4097866" y="6574459"/>
                </a:cubicBezTo>
                <a:cubicBezTo>
                  <a:pt x="3943390" y="6625362"/>
                  <a:pt x="3712602" y="6555220"/>
                  <a:pt x="3594414" y="6574459"/>
                </a:cubicBezTo>
                <a:cubicBezTo>
                  <a:pt x="3476226" y="6593698"/>
                  <a:pt x="3207025" y="6542963"/>
                  <a:pt x="2927047" y="6574459"/>
                </a:cubicBezTo>
                <a:cubicBezTo>
                  <a:pt x="2647069" y="6605955"/>
                  <a:pt x="2614011" y="6545298"/>
                  <a:pt x="2341638" y="6574459"/>
                </a:cubicBezTo>
                <a:cubicBezTo>
                  <a:pt x="2069265" y="6603620"/>
                  <a:pt x="2057041" y="6554321"/>
                  <a:pt x="1879164" y="6574459"/>
                </a:cubicBezTo>
                <a:cubicBezTo>
                  <a:pt x="1701287" y="6594597"/>
                  <a:pt x="1528572" y="6511356"/>
                  <a:pt x="1293755" y="6574459"/>
                </a:cubicBezTo>
                <a:cubicBezTo>
                  <a:pt x="1058938" y="6637562"/>
                  <a:pt x="989178" y="6545565"/>
                  <a:pt x="749324" y="6574459"/>
                </a:cubicBezTo>
                <a:cubicBezTo>
                  <a:pt x="509470" y="6603353"/>
                  <a:pt x="307895" y="6526396"/>
                  <a:pt x="0" y="6574459"/>
                </a:cubicBezTo>
                <a:cubicBezTo>
                  <a:pt x="-46819" y="6330559"/>
                  <a:pt x="53258" y="6281995"/>
                  <a:pt x="0" y="6042525"/>
                </a:cubicBezTo>
                <a:cubicBezTo>
                  <a:pt x="-53258" y="5803055"/>
                  <a:pt x="31787" y="5556664"/>
                  <a:pt x="0" y="5313358"/>
                </a:cubicBezTo>
                <a:cubicBezTo>
                  <a:pt x="-31787" y="5070052"/>
                  <a:pt x="68112" y="4898442"/>
                  <a:pt x="0" y="4649936"/>
                </a:cubicBezTo>
                <a:cubicBezTo>
                  <a:pt x="-68112" y="4401430"/>
                  <a:pt x="53912" y="4343261"/>
                  <a:pt x="0" y="4118002"/>
                </a:cubicBezTo>
                <a:cubicBezTo>
                  <a:pt x="-53912" y="3892743"/>
                  <a:pt x="43262" y="3881233"/>
                  <a:pt x="0" y="3717558"/>
                </a:cubicBezTo>
                <a:cubicBezTo>
                  <a:pt x="-43262" y="3553883"/>
                  <a:pt x="7149" y="3380899"/>
                  <a:pt x="0" y="3185624"/>
                </a:cubicBezTo>
                <a:cubicBezTo>
                  <a:pt x="-7149" y="2990349"/>
                  <a:pt x="66958" y="2747370"/>
                  <a:pt x="0" y="2522202"/>
                </a:cubicBezTo>
                <a:cubicBezTo>
                  <a:pt x="-66958" y="2297034"/>
                  <a:pt x="45257" y="2044834"/>
                  <a:pt x="0" y="1793034"/>
                </a:cubicBezTo>
                <a:cubicBezTo>
                  <a:pt x="-45257" y="1541234"/>
                  <a:pt x="28890" y="1555112"/>
                  <a:pt x="0" y="1392590"/>
                </a:cubicBezTo>
                <a:cubicBezTo>
                  <a:pt x="-28890" y="1230068"/>
                  <a:pt x="1151" y="1109564"/>
                  <a:pt x="0" y="992146"/>
                </a:cubicBezTo>
                <a:cubicBezTo>
                  <a:pt x="-1151" y="874728"/>
                  <a:pt x="16193" y="256877"/>
                  <a:pt x="0" y="0"/>
                </a:cubicBezTo>
                <a:close/>
              </a:path>
              <a:path w="4097866" h="6574459" stroke="0" extrusionOk="0">
                <a:moveTo>
                  <a:pt x="0" y="0"/>
                </a:moveTo>
                <a:cubicBezTo>
                  <a:pt x="177370" y="-44959"/>
                  <a:pt x="341615" y="32697"/>
                  <a:pt x="544431" y="0"/>
                </a:cubicBezTo>
                <a:cubicBezTo>
                  <a:pt x="747247" y="-32697"/>
                  <a:pt x="840508" y="32708"/>
                  <a:pt x="1006904" y="0"/>
                </a:cubicBezTo>
                <a:cubicBezTo>
                  <a:pt x="1173300" y="-32708"/>
                  <a:pt x="1442128" y="37797"/>
                  <a:pt x="1674271" y="0"/>
                </a:cubicBezTo>
                <a:cubicBezTo>
                  <a:pt x="1906414" y="-37797"/>
                  <a:pt x="1956151" y="40743"/>
                  <a:pt x="2218702" y="0"/>
                </a:cubicBezTo>
                <a:cubicBezTo>
                  <a:pt x="2481253" y="-40743"/>
                  <a:pt x="2564072" y="35771"/>
                  <a:pt x="2763133" y="0"/>
                </a:cubicBezTo>
                <a:cubicBezTo>
                  <a:pt x="2962194" y="-35771"/>
                  <a:pt x="3251115" y="7411"/>
                  <a:pt x="3430499" y="0"/>
                </a:cubicBezTo>
                <a:cubicBezTo>
                  <a:pt x="3609883" y="-7411"/>
                  <a:pt x="3931043" y="34581"/>
                  <a:pt x="4097866" y="0"/>
                </a:cubicBezTo>
                <a:cubicBezTo>
                  <a:pt x="4182152" y="163400"/>
                  <a:pt x="4027922" y="509743"/>
                  <a:pt x="4097866" y="729167"/>
                </a:cubicBezTo>
                <a:cubicBezTo>
                  <a:pt x="4167810" y="948591"/>
                  <a:pt x="4053229" y="1010579"/>
                  <a:pt x="4097866" y="1195356"/>
                </a:cubicBezTo>
                <a:cubicBezTo>
                  <a:pt x="4142503" y="1380133"/>
                  <a:pt x="4058502" y="1532961"/>
                  <a:pt x="4097866" y="1661545"/>
                </a:cubicBezTo>
                <a:cubicBezTo>
                  <a:pt x="4137230" y="1790129"/>
                  <a:pt x="4041855" y="2017709"/>
                  <a:pt x="4097866" y="2259223"/>
                </a:cubicBezTo>
                <a:cubicBezTo>
                  <a:pt x="4153877" y="2500737"/>
                  <a:pt x="4047559" y="2789853"/>
                  <a:pt x="4097866" y="2922646"/>
                </a:cubicBezTo>
                <a:cubicBezTo>
                  <a:pt x="4148173" y="3055439"/>
                  <a:pt x="4094551" y="3185412"/>
                  <a:pt x="4097866" y="3323090"/>
                </a:cubicBezTo>
                <a:cubicBezTo>
                  <a:pt x="4101181" y="3460768"/>
                  <a:pt x="4072303" y="3696295"/>
                  <a:pt x="4097866" y="3920768"/>
                </a:cubicBezTo>
                <a:cubicBezTo>
                  <a:pt x="4123429" y="4145241"/>
                  <a:pt x="4091105" y="4312603"/>
                  <a:pt x="4097866" y="4518446"/>
                </a:cubicBezTo>
                <a:cubicBezTo>
                  <a:pt x="4104627" y="4724289"/>
                  <a:pt x="4035147" y="4971348"/>
                  <a:pt x="4097866" y="5116124"/>
                </a:cubicBezTo>
                <a:cubicBezTo>
                  <a:pt x="4160585" y="5260900"/>
                  <a:pt x="4081114" y="5526636"/>
                  <a:pt x="4097866" y="5779547"/>
                </a:cubicBezTo>
                <a:cubicBezTo>
                  <a:pt x="4114618" y="6032458"/>
                  <a:pt x="4074974" y="6228686"/>
                  <a:pt x="4097866" y="6574459"/>
                </a:cubicBezTo>
                <a:cubicBezTo>
                  <a:pt x="3869195" y="6586566"/>
                  <a:pt x="3723643" y="6511692"/>
                  <a:pt x="3471478" y="6574459"/>
                </a:cubicBezTo>
                <a:cubicBezTo>
                  <a:pt x="3219313" y="6637226"/>
                  <a:pt x="3117707" y="6523737"/>
                  <a:pt x="2968026" y="6574459"/>
                </a:cubicBezTo>
                <a:cubicBezTo>
                  <a:pt x="2818345" y="6625181"/>
                  <a:pt x="2522781" y="6503411"/>
                  <a:pt x="2300659" y="6574459"/>
                </a:cubicBezTo>
                <a:cubicBezTo>
                  <a:pt x="2078537" y="6645507"/>
                  <a:pt x="1940464" y="6536013"/>
                  <a:pt x="1715250" y="6574459"/>
                </a:cubicBezTo>
                <a:cubicBezTo>
                  <a:pt x="1490036" y="6612905"/>
                  <a:pt x="1373558" y="6558943"/>
                  <a:pt x="1211798" y="6574459"/>
                </a:cubicBezTo>
                <a:cubicBezTo>
                  <a:pt x="1050038" y="6589975"/>
                  <a:pt x="853505" y="6516804"/>
                  <a:pt x="626388" y="6574459"/>
                </a:cubicBezTo>
                <a:cubicBezTo>
                  <a:pt x="399271" y="6632114"/>
                  <a:pt x="220325" y="6552031"/>
                  <a:pt x="0" y="6574459"/>
                </a:cubicBezTo>
                <a:cubicBezTo>
                  <a:pt x="-36107" y="6416263"/>
                  <a:pt x="20584" y="6333192"/>
                  <a:pt x="0" y="6174015"/>
                </a:cubicBezTo>
                <a:cubicBezTo>
                  <a:pt x="-20584" y="6014838"/>
                  <a:pt x="26265" y="5709752"/>
                  <a:pt x="0" y="5510592"/>
                </a:cubicBezTo>
                <a:cubicBezTo>
                  <a:pt x="-26265" y="5311432"/>
                  <a:pt x="30015" y="5249134"/>
                  <a:pt x="0" y="5044403"/>
                </a:cubicBezTo>
                <a:cubicBezTo>
                  <a:pt x="-30015" y="4839672"/>
                  <a:pt x="75013" y="4469239"/>
                  <a:pt x="0" y="4315236"/>
                </a:cubicBezTo>
                <a:cubicBezTo>
                  <a:pt x="-75013" y="4161233"/>
                  <a:pt x="29205" y="3962890"/>
                  <a:pt x="0" y="3783302"/>
                </a:cubicBezTo>
                <a:cubicBezTo>
                  <a:pt x="-29205" y="3603714"/>
                  <a:pt x="14771" y="3570270"/>
                  <a:pt x="0" y="3382858"/>
                </a:cubicBezTo>
                <a:cubicBezTo>
                  <a:pt x="-14771" y="3195446"/>
                  <a:pt x="26528" y="3013259"/>
                  <a:pt x="0" y="2719435"/>
                </a:cubicBezTo>
                <a:cubicBezTo>
                  <a:pt x="-26528" y="2425611"/>
                  <a:pt x="13502" y="2461943"/>
                  <a:pt x="0" y="2253246"/>
                </a:cubicBezTo>
                <a:cubicBezTo>
                  <a:pt x="-13502" y="2044549"/>
                  <a:pt x="49969" y="1834213"/>
                  <a:pt x="0" y="1589824"/>
                </a:cubicBezTo>
                <a:cubicBezTo>
                  <a:pt x="-49969" y="1345435"/>
                  <a:pt x="5134" y="1058767"/>
                  <a:pt x="0" y="860656"/>
                </a:cubicBezTo>
                <a:cubicBezTo>
                  <a:pt x="-5134" y="662545"/>
                  <a:pt x="90655" y="227095"/>
                  <a:pt x="0" y="0"/>
                </a:cubicBezTo>
                <a:close/>
              </a:path>
            </a:pathLst>
          </a:custGeom>
          <a:solidFill>
            <a:schemeClr val="bg1">
              <a:lumMod val="85000"/>
            </a:schemeClr>
          </a:solidFill>
          <a:ln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000000" scaled="0"/>
            </a:gra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Autofit/>
          </a:bodyPr>
          <a:lstStyle/>
          <a:p>
            <a:pPr marR="0" algn="ctr">
              <a:lnSpc>
                <a:spcPct val="90000"/>
              </a:lnSpc>
              <a:spcAft>
                <a:spcPts val="800"/>
              </a:spcAft>
            </a:pPr>
            <a:r>
              <a:rPr lang="en-US" sz="3000" i="1" dirty="0">
                <a:solidFill>
                  <a:srgbClr val="FF0000"/>
                </a:solidFill>
                <a:latin typeface="Times New Roman" panose="02020603050405020304" pitchFamily="18" charset="0"/>
                <a:cs typeface="Times New Roman" panose="02020603050405020304" pitchFamily="18" charset="0"/>
              </a:rPr>
              <a:t>Putin: Who are you?</a:t>
            </a:r>
          </a:p>
          <a:p>
            <a:pPr marR="0" algn="ctr">
              <a:lnSpc>
                <a:spcPct val="90000"/>
              </a:lnSpc>
              <a:spcAft>
                <a:spcPts val="800"/>
              </a:spcAft>
            </a:pPr>
            <a:endParaRPr lang="en-US" sz="3000" i="1" dirty="0">
              <a:solidFill>
                <a:schemeClr val="bg1"/>
              </a:solidFill>
              <a:latin typeface="Times New Roman" panose="02020603050405020304" pitchFamily="18" charset="0"/>
              <a:cs typeface="Times New Roman" panose="02020603050405020304" pitchFamily="18" charset="0"/>
            </a:endParaRPr>
          </a:p>
          <a:p>
            <a:pPr marR="0" algn="ctr">
              <a:lnSpc>
                <a:spcPct val="90000"/>
              </a:lnSpc>
              <a:spcAft>
                <a:spcPts val="800"/>
              </a:spcAft>
            </a:pPr>
            <a:r>
              <a:rPr lang="en-US" sz="3000" i="1" dirty="0">
                <a:solidFill>
                  <a:schemeClr val="tx2">
                    <a:lumMod val="75000"/>
                    <a:lumOff val="25000"/>
                  </a:schemeClr>
                </a:solidFill>
                <a:latin typeface="Times New Roman" panose="02020603050405020304" pitchFamily="18" charset="0"/>
                <a:cs typeface="Times New Roman" panose="02020603050405020304" pitchFamily="18" charset="0"/>
              </a:rPr>
              <a:t>You: I don’t know but I know the truth. The war between Israel and Iran is a fake. All the images are produced on…</a:t>
            </a:r>
          </a:p>
          <a:p>
            <a:pPr marR="0" algn="ctr">
              <a:lnSpc>
                <a:spcPct val="90000"/>
              </a:lnSpc>
              <a:spcAft>
                <a:spcPts val="800"/>
              </a:spcAft>
            </a:pPr>
            <a:r>
              <a:rPr lang="en-US" sz="3000" i="1" dirty="0">
                <a:solidFill>
                  <a:srgbClr val="FF0000"/>
                </a:solidFill>
                <a:latin typeface="Times New Roman" panose="02020603050405020304" pitchFamily="18" charset="0"/>
                <a:cs typeface="Times New Roman" panose="02020603050405020304" pitchFamily="18" charset="0"/>
              </a:rPr>
              <a:t>Putin: On purpose! I know did you really think I was not aware?</a:t>
            </a:r>
          </a:p>
          <a:p>
            <a:pPr marR="0" algn="ctr">
              <a:lnSpc>
                <a:spcPct val="90000"/>
              </a:lnSpc>
              <a:spcAft>
                <a:spcPts val="800"/>
              </a:spcAft>
            </a:pPr>
            <a:endParaRPr lang="en-US" sz="3000" i="1" dirty="0">
              <a:solidFill>
                <a:schemeClr val="bg1"/>
              </a:solidFill>
              <a:latin typeface="Times New Roman" panose="02020603050405020304" pitchFamily="18" charset="0"/>
              <a:cs typeface="Times New Roman" panose="02020603050405020304" pitchFamily="18" charset="0"/>
            </a:endParaRPr>
          </a:p>
          <a:p>
            <a:pPr marR="0" algn="ctr">
              <a:lnSpc>
                <a:spcPct val="90000"/>
              </a:lnSpc>
              <a:spcAft>
                <a:spcPts val="800"/>
              </a:spcAft>
            </a:pPr>
            <a:r>
              <a:rPr lang="en-US" sz="3000" i="1" dirty="0">
                <a:solidFill>
                  <a:schemeClr val="tx2">
                    <a:lumMod val="75000"/>
                    <a:lumOff val="25000"/>
                  </a:schemeClr>
                </a:solidFill>
                <a:latin typeface="Times New Roman" panose="02020603050405020304" pitchFamily="18" charset="0"/>
                <a:cs typeface="Times New Roman" panose="02020603050405020304" pitchFamily="18" charset="0"/>
              </a:rPr>
              <a:t>You:</a:t>
            </a:r>
          </a:p>
          <a:p>
            <a:pPr marL="514350" marR="0" indent="-514350" algn="ctr">
              <a:lnSpc>
                <a:spcPct val="90000"/>
              </a:lnSpc>
              <a:spcAft>
                <a:spcPts val="800"/>
              </a:spcAft>
              <a:buAutoNum type="alphaUcPeriod"/>
            </a:pPr>
            <a:r>
              <a:rPr lang="en-US" sz="3000" i="1" dirty="0">
                <a:solidFill>
                  <a:schemeClr val="accent6">
                    <a:lumMod val="75000"/>
                  </a:schemeClr>
                </a:solidFill>
                <a:latin typeface="Times New Roman" panose="02020603050405020304" pitchFamily="18" charset="0"/>
                <a:cs typeface="Times New Roman" panose="02020603050405020304" pitchFamily="18" charset="0"/>
                <a:hlinkClick r:id="rId3" action="ppaction://hlinksldjump"/>
              </a:rPr>
              <a:t>YES</a:t>
            </a:r>
            <a:endParaRPr lang="en-US" sz="3000" i="1" dirty="0">
              <a:solidFill>
                <a:schemeClr val="accent6">
                  <a:lumMod val="75000"/>
                </a:schemeClr>
              </a:solidFill>
              <a:latin typeface="Times New Roman" panose="02020603050405020304" pitchFamily="18" charset="0"/>
              <a:cs typeface="Times New Roman" panose="02020603050405020304" pitchFamily="18" charset="0"/>
            </a:endParaRPr>
          </a:p>
          <a:p>
            <a:pPr marL="514350" marR="0" indent="-514350" algn="ctr">
              <a:lnSpc>
                <a:spcPct val="90000"/>
              </a:lnSpc>
              <a:spcAft>
                <a:spcPts val="800"/>
              </a:spcAft>
              <a:buAutoNum type="alphaUcPeriod"/>
            </a:pPr>
            <a:r>
              <a:rPr lang="en-US" sz="3000" i="1" dirty="0">
                <a:solidFill>
                  <a:srgbClr val="7030A0"/>
                </a:solidFill>
                <a:latin typeface="Times New Roman" panose="02020603050405020304" pitchFamily="18" charset="0"/>
                <a:cs typeface="Times New Roman" panose="02020603050405020304" pitchFamily="18" charset="0"/>
                <a:hlinkClick r:id="rId3" action="ppaction://hlinksldjump"/>
              </a:rPr>
              <a:t>NO</a:t>
            </a:r>
            <a:endParaRPr lang="en-US" sz="3000" i="1" dirty="0">
              <a:solidFill>
                <a:srgbClr val="7030A0"/>
              </a:solidFill>
              <a:latin typeface="Times New Roman" panose="02020603050405020304" pitchFamily="18" charset="0"/>
              <a:cs typeface="Times New Roman" panose="02020603050405020304" pitchFamily="18" charset="0"/>
            </a:endParaRPr>
          </a:p>
          <a:p>
            <a:pPr marR="0" algn="ctr">
              <a:lnSpc>
                <a:spcPct val="90000"/>
              </a:lnSpc>
              <a:spcAft>
                <a:spcPts val="800"/>
              </a:spcAft>
            </a:pPr>
            <a:endParaRPr lang="en-US" sz="26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022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5F8A-6AD1-A746-8DA9-6B34AC08483F}"/>
              </a:ext>
            </a:extLst>
          </p:cNvPr>
          <p:cNvSpPr>
            <a:spLocks noGrp="1"/>
          </p:cNvSpPr>
          <p:nvPr>
            <p:ph type="title"/>
          </p:nvPr>
        </p:nvSpPr>
        <p:spPr>
          <a:xfrm>
            <a:off x="759543" y="2960841"/>
            <a:ext cx="4825181" cy="1325563"/>
          </a:xfrm>
        </p:spPr>
        <p:txBody>
          <a:bodyPr>
            <a:normAutofit fontScale="90000"/>
          </a:bodyPr>
          <a:lstStyle/>
          <a:p>
            <a:r>
              <a:rPr lang="fr-FR" dirty="0"/>
              <a:t>You are </a:t>
            </a:r>
            <a:r>
              <a:rPr lang="fr-FR" dirty="0" err="1"/>
              <a:t>invited</a:t>
            </a:r>
            <a:r>
              <a:rPr lang="fr-FR" dirty="0"/>
              <a:t> to </a:t>
            </a:r>
            <a:r>
              <a:rPr lang="fr-FR" dirty="0" err="1"/>
              <a:t>discuss</a:t>
            </a:r>
            <a:r>
              <a:rPr lang="fr-FR" dirty="0"/>
              <a:t> </a:t>
            </a:r>
            <a:r>
              <a:rPr lang="fr-FR" dirty="0" err="1"/>
              <a:t>with</a:t>
            </a:r>
            <a:r>
              <a:rPr lang="fr-FR" dirty="0"/>
              <a:t> </a:t>
            </a:r>
            <a:r>
              <a:rPr lang="fr-FR" dirty="0" err="1"/>
              <a:t>Netanyanu</a:t>
            </a:r>
            <a:r>
              <a:rPr lang="fr-FR" dirty="0"/>
              <a:t>.</a:t>
            </a:r>
            <a:br>
              <a:rPr lang="fr-FR" dirty="0"/>
            </a:br>
            <a:br>
              <a:rPr lang="fr-FR" dirty="0"/>
            </a:br>
            <a:r>
              <a:rPr lang="fr-FR" dirty="0"/>
              <a:t>Do </a:t>
            </a:r>
            <a:r>
              <a:rPr lang="fr-FR" dirty="0" err="1"/>
              <a:t>you</a:t>
            </a:r>
            <a:r>
              <a:rPr lang="fr-FR" dirty="0"/>
              <a:t> </a:t>
            </a:r>
            <a:r>
              <a:rPr lang="fr-FR" dirty="0" err="1"/>
              <a:t>reveal</a:t>
            </a:r>
            <a:r>
              <a:rPr lang="fr-FR" dirty="0"/>
              <a:t> </a:t>
            </a:r>
            <a:r>
              <a:rPr lang="fr-FR" dirty="0" err="1"/>
              <a:t>that</a:t>
            </a:r>
            <a:r>
              <a:rPr lang="fr-FR" dirty="0"/>
              <a:t> </a:t>
            </a:r>
            <a:r>
              <a:rPr lang="fr-FR" dirty="0" err="1"/>
              <a:t>you</a:t>
            </a:r>
            <a:r>
              <a:rPr lang="fr-FR" dirty="0"/>
              <a:t> </a:t>
            </a:r>
            <a:r>
              <a:rPr lang="fr-FR" dirty="0" err="1"/>
              <a:t>had</a:t>
            </a:r>
            <a:r>
              <a:rPr lang="fr-FR" dirty="0"/>
              <a:t> the mission to mix </a:t>
            </a:r>
            <a:r>
              <a:rPr lang="fr-FR" dirty="0" err="1"/>
              <a:t>his</a:t>
            </a:r>
            <a:r>
              <a:rPr lang="fr-FR" dirty="0"/>
              <a:t> </a:t>
            </a:r>
            <a:r>
              <a:rPr lang="fr-FR" dirty="0" err="1"/>
              <a:t>DNA</a:t>
            </a:r>
            <a:r>
              <a:rPr lang="fr-FR" dirty="0"/>
              <a:t> </a:t>
            </a:r>
            <a:r>
              <a:rPr lang="fr-FR" dirty="0" err="1"/>
              <a:t>with</a:t>
            </a:r>
            <a:r>
              <a:rPr lang="fr-FR" dirty="0"/>
              <a:t> Queen </a:t>
            </a:r>
            <a:r>
              <a:rPr lang="fr-FR" dirty="0" err="1"/>
              <a:t>Victoria’s</a:t>
            </a:r>
            <a:r>
              <a:rPr lang="fr-FR" dirty="0"/>
              <a:t>, and </a:t>
            </a:r>
            <a:r>
              <a:rPr lang="fr-FR" dirty="0" err="1"/>
              <a:t>you</a:t>
            </a:r>
            <a:r>
              <a:rPr lang="fr-FR" dirty="0"/>
              <a:t> are </a:t>
            </a:r>
            <a:r>
              <a:rPr lang="fr-FR" dirty="0" err="1"/>
              <a:t>asking</a:t>
            </a:r>
            <a:r>
              <a:rPr lang="fr-FR" dirty="0"/>
              <a:t> </a:t>
            </a:r>
            <a:r>
              <a:rPr lang="fr-FR" dirty="0" err="1"/>
              <a:t>why</a:t>
            </a:r>
            <a:r>
              <a:rPr lang="fr-FR" dirty="0"/>
              <a:t> </a:t>
            </a:r>
            <a:r>
              <a:rPr lang="fr-FR" dirty="0" err="1"/>
              <a:t>such</a:t>
            </a:r>
            <a:r>
              <a:rPr lang="fr-FR" dirty="0"/>
              <a:t> a </a:t>
            </a:r>
            <a:r>
              <a:rPr lang="fr-FR" dirty="0" err="1"/>
              <a:t>thing</a:t>
            </a:r>
            <a:r>
              <a:rPr lang="fr-FR" dirty="0"/>
              <a:t>?</a:t>
            </a:r>
            <a:br>
              <a:rPr lang="fr-FR" dirty="0"/>
            </a:br>
            <a:r>
              <a:rPr lang="fr-FR" dirty="0">
                <a:hlinkClick r:id="rId2" action="ppaction://hlinksldjump"/>
              </a:rPr>
              <a:t>A. Yes</a:t>
            </a:r>
            <a:br>
              <a:rPr lang="fr-FR" dirty="0"/>
            </a:br>
            <a:r>
              <a:rPr lang="fr-FR" dirty="0">
                <a:hlinkClick r:id="rId3" action="ppaction://hlinksldjump"/>
              </a:rPr>
              <a:t>B. No</a:t>
            </a:r>
            <a:br>
              <a:rPr lang="fr-FR" dirty="0"/>
            </a:br>
            <a:r>
              <a:rPr lang="fr-FR" dirty="0"/>
              <a:t> </a:t>
            </a:r>
          </a:p>
        </p:txBody>
      </p:sp>
      <p:pic>
        <p:nvPicPr>
          <p:cNvPr id="5" name="Content Placeholder 4" descr="A room with chairs and flags&#10;&#10;AI-generated content may be incorrect.">
            <a:extLst>
              <a:ext uri="{FF2B5EF4-FFF2-40B4-BE49-F238E27FC236}">
                <a16:creationId xmlns:a16="http://schemas.microsoft.com/office/drawing/2014/main" id="{1E3FC898-39AE-EF80-7CD5-B3399E258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43494" y="0"/>
            <a:ext cx="5948506" cy="6855655"/>
          </a:xfrm>
        </p:spPr>
      </p:pic>
    </p:spTree>
    <p:extLst>
      <p:ext uri="{BB962C8B-B14F-4D97-AF65-F5344CB8AC3E}">
        <p14:creationId xmlns:p14="http://schemas.microsoft.com/office/powerpoint/2010/main" val="137516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45E4-0FED-1103-AE97-34FCBBFB4D35}"/>
              </a:ext>
            </a:extLst>
          </p:cNvPr>
          <p:cNvSpPr>
            <a:spLocks noGrp="1"/>
          </p:cNvSpPr>
          <p:nvPr>
            <p:ph type="title"/>
          </p:nvPr>
        </p:nvSpPr>
        <p:spPr>
          <a:xfrm>
            <a:off x="5767754" y="365125"/>
            <a:ext cx="5586046" cy="1325563"/>
          </a:xfrm>
        </p:spPr>
        <p:txBody>
          <a:bodyPr/>
          <a:lstStyle/>
          <a:p>
            <a:r>
              <a:rPr lang="fr-FR" b="1" i="1" dirty="0">
                <a:solidFill>
                  <a:srgbClr val="7030A0"/>
                </a:solidFill>
                <a:latin typeface="Book Antiqua" panose="02040602050305030304" pitchFamily="18" charset="0"/>
              </a:rPr>
              <a:t>You won!!!!!!!!!!!!</a:t>
            </a:r>
          </a:p>
        </p:txBody>
      </p:sp>
      <p:sp>
        <p:nvSpPr>
          <p:cNvPr id="3" name="Content Placeholder 2">
            <a:extLst>
              <a:ext uri="{FF2B5EF4-FFF2-40B4-BE49-F238E27FC236}">
                <a16:creationId xmlns:a16="http://schemas.microsoft.com/office/drawing/2014/main" id="{A666A6CF-C05A-432F-B821-476FB49FE1D4}"/>
              </a:ext>
            </a:extLst>
          </p:cNvPr>
          <p:cNvSpPr>
            <a:spLocks noGrp="1"/>
          </p:cNvSpPr>
          <p:nvPr>
            <p:ph idx="1"/>
          </p:nvPr>
        </p:nvSpPr>
        <p:spPr>
          <a:xfrm>
            <a:off x="5456903" y="1825625"/>
            <a:ext cx="5896897" cy="4351338"/>
          </a:xfrm>
        </p:spPr>
        <p:txBody>
          <a:bodyPr>
            <a:normAutofit fontScale="85000" lnSpcReduction="20000"/>
          </a:bodyPr>
          <a:lstStyle/>
          <a:p>
            <a:pPr marL="0" indent="0">
              <a:buNone/>
            </a:pPr>
            <a:r>
              <a:rPr lang="fr-FR" sz="4400" dirty="0" err="1">
                <a:latin typeface="Book Antiqua" panose="02040602050305030304" pitchFamily="18" charset="0"/>
                <a:ea typeface="+mj-ea"/>
                <a:cs typeface="+mj-cs"/>
              </a:rPr>
              <a:t>Netadoyou</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explained</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that</a:t>
            </a:r>
            <a:r>
              <a:rPr lang="fr-FR" sz="4400" dirty="0">
                <a:latin typeface="Book Antiqua" panose="02040602050305030304" pitchFamily="18" charset="0"/>
                <a:ea typeface="+mj-ea"/>
                <a:cs typeface="+mj-cs"/>
              </a:rPr>
              <a:t> by </a:t>
            </a:r>
            <a:r>
              <a:rPr lang="fr-FR" sz="4400" dirty="0" err="1">
                <a:latin typeface="Book Antiqua" panose="02040602050305030304" pitchFamily="18" charset="0"/>
                <a:ea typeface="+mj-ea"/>
                <a:cs typeface="+mj-cs"/>
              </a:rPr>
              <a:t>mixing</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his</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DNA</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with</a:t>
            </a:r>
            <a:r>
              <a:rPr lang="fr-FR" sz="4400" dirty="0">
                <a:latin typeface="Book Antiqua" panose="02040602050305030304" pitchFamily="18" charset="0"/>
                <a:ea typeface="+mj-ea"/>
                <a:cs typeface="+mj-cs"/>
              </a:rPr>
              <a:t> the one of Victoria, the </a:t>
            </a:r>
            <a:r>
              <a:rPr lang="fr-FR" sz="4400" dirty="0" err="1">
                <a:latin typeface="Book Antiqua" panose="02040602050305030304" pitchFamily="18" charset="0"/>
                <a:ea typeface="+mj-ea"/>
                <a:cs typeface="+mj-cs"/>
              </a:rPr>
              <a:t>effect</a:t>
            </a:r>
            <a:r>
              <a:rPr lang="fr-FR" sz="4400" dirty="0">
                <a:latin typeface="Book Antiqua" panose="02040602050305030304" pitchFamily="18" charset="0"/>
                <a:ea typeface="+mj-ea"/>
                <a:cs typeface="+mj-cs"/>
              </a:rPr>
              <a:t> on </a:t>
            </a:r>
            <a:r>
              <a:rPr lang="fr-FR" sz="4400" dirty="0" err="1">
                <a:latin typeface="Book Antiqua" panose="02040602050305030304" pitchFamily="18" charset="0"/>
                <a:ea typeface="+mj-ea"/>
                <a:cs typeface="+mj-cs"/>
              </a:rPr>
              <a:t>his</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health</a:t>
            </a:r>
            <a:r>
              <a:rPr lang="fr-FR" sz="4400" dirty="0">
                <a:latin typeface="Book Antiqua" panose="02040602050305030304" pitchFamily="18" charset="0"/>
                <a:ea typeface="+mj-ea"/>
                <a:cs typeface="+mj-cs"/>
              </a:rPr>
              <a:t> and </a:t>
            </a:r>
            <a:r>
              <a:rPr lang="fr-FR" sz="4400" dirty="0" err="1">
                <a:latin typeface="Book Antiqua" panose="02040602050305030304" pitchFamily="18" charset="0"/>
                <a:ea typeface="+mj-ea"/>
                <a:cs typeface="+mj-cs"/>
              </a:rPr>
              <a:t>mood</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would</a:t>
            </a:r>
            <a:r>
              <a:rPr lang="fr-FR" sz="4400" dirty="0">
                <a:latin typeface="Book Antiqua" panose="02040602050305030304" pitchFamily="18" charset="0"/>
                <a:ea typeface="+mj-ea"/>
                <a:cs typeface="+mj-cs"/>
              </a:rPr>
              <a:t> </a:t>
            </a:r>
            <a:r>
              <a:rPr lang="fr-FR" sz="4400" dirty="0" err="1">
                <a:latin typeface="Book Antiqua" panose="02040602050305030304" pitchFamily="18" charset="0"/>
                <a:ea typeface="+mj-ea"/>
                <a:cs typeface="+mj-cs"/>
              </a:rPr>
              <a:t>save</a:t>
            </a:r>
            <a:r>
              <a:rPr lang="fr-FR" sz="4400" dirty="0">
                <a:latin typeface="Book Antiqua" panose="02040602050305030304" pitchFamily="18" charset="0"/>
                <a:ea typeface="+mj-ea"/>
                <a:cs typeface="+mj-cs"/>
              </a:rPr>
              <a:t> the world!!</a:t>
            </a:r>
          </a:p>
          <a:p>
            <a:pPr marL="0" indent="0">
              <a:buNone/>
            </a:pPr>
            <a:endParaRPr lang="fr-FR" sz="4400" b="1" i="1" dirty="0">
              <a:solidFill>
                <a:srgbClr val="7030A0"/>
              </a:solidFill>
              <a:latin typeface="Book Antiqua" panose="02040602050305030304" pitchFamily="18" charset="0"/>
              <a:ea typeface="+mj-ea"/>
              <a:cs typeface="+mj-cs"/>
            </a:endParaRPr>
          </a:p>
          <a:p>
            <a:pPr marL="0" indent="0">
              <a:buNone/>
            </a:pPr>
            <a:r>
              <a:rPr lang="en-US" sz="4400" b="1" dirty="0">
                <a:solidFill>
                  <a:srgbClr val="FF0000"/>
                </a:solidFill>
                <a:latin typeface="Book Antiqua" panose="02040602050305030304" pitchFamily="18" charset="0"/>
                <a:ea typeface="+mj-ea"/>
                <a:cs typeface="+mj-cs"/>
              </a:rPr>
              <a:t>You are the archetypal savior of the universe who doesn't give up!!!!!!!!</a:t>
            </a:r>
            <a:endParaRPr lang="fr-FR" sz="4400" b="1" dirty="0">
              <a:solidFill>
                <a:srgbClr val="FF0000"/>
              </a:solidFill>
              <a:latin typeface="Book Antiqua" panose="02040602050305030304" pitchFamily="18" charset="0"/>
              <a:ea typeface="+mj-ea"/>
              <a:cs typeface="+mj-cs"/>
            </a:endParaRPr>
          </a:p>
        </p:txBody>
      </p:sp>
      <p:pic>
        <p:nvPicPr>
          <p:cNvPr id="5" name="Picture 4" descr="A cartoon of a person with long hair&#10;&#10;AI-generated content may be incorrect.">
            <a:extLst>
              <a:ext uri="{FF2B5EF4-FFF2-40B4-BE49-F238E27FC236}">
                <a16:creationId xmlns:a16="http://schemas.microsoft.com/office/drawing/2014/main" id="{4588CE12-50A4-5AE0-1F22-A88540D17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03315" cy="6858000"/>
          </a:xfrm>
          <a:prstGeom prst="rect">
            <a:avLst/>
          </a:prstGeom>
        </p:spPr>
      </p:pic>
    </p:spTree>
    <p:extLst>
      <p:ext uri="{BB962C8B-B14F-4D97-AF65-F5344CB8AC3E}">
        <p14:creationId xmlns:p14="http://schemas.microsoft.com/office/powerpoint/2010/main" val="2626109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F97750-B801-140B-321F-680265F5B33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AA274B1-3BCF-100B-204C-90A7A970A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personne, habits, Visage humain, cravate&#10;&#10;Le contenu généré par l’IA peut être incorrect.">
            <a:extLst>
              <a:ext uri="{FF2B5EF4-FFF2-40B4-BE49-F238E27FC236}">
                <a16:creationId xmlns:a16="http://schemas.microsoft.com/office/drawing/2014/main" id="{11C54B09-8899-CB1B-539F-23591250A8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8924"/>
          <a:stretch>
            <a:fillRect/>
          </a:stretch>
        </p:blipFill>
        <p:spPr>
          <a:xfrm>
            <a:off x="20" y="1282"/>
            <a:ext cx="12191980" cy="6856718"/>
          </a:xfrm>
          <a:prstGeom prst="rect">
            <a:avLst/>
          </a:prstGeom>
        </p:spPr>
      </p:pic>
      <p:sp>
        <p:nvSpPr>
          <p:cNvPr id="6" name="ZoneTexte 5">
            <a:extLst>
              <a:ext uri="{FF2B5EF4-FFF2-40B4-BE49-F238E27FC236}">
                <a16:creationId xmlns:a16="http://schemas.microsoft.com/office/drawing/2014/main" id="{CF1B3FF5-8B33-B7CB-FA1E-E3C91EED0654}"/>
              </a:ext>
            </a:extLst>
          </p:cNvPr>
          <p:cNvSpPr txBox="1"/>
          <p:nvPr/>
        </p:nvSpPr>
        <p:spPr>
          <a:xfrm>
            <a:off x="7620001" y="141770"/>
            <a:ext cx="4097866" cy="6574459"/>
          </a:xfrm>
          <a:custGeom>
            <a:avLst/>
            <a:gdLst>
              <a:gd name="connsiteX0" fmla="*/ 0 w 4097866"/>
              <a:gd name="connsiteY0" fmla="*/ 0 h 6574459"/>
              <a:gd name="connsiteX1" fmla="*/ 667367 w 4097866"/>
              <a:gd name="connsiteY1" fmla="*/ 0 h 6574459"/>
              <a:gd name="connsiteX2" fmla="*/ 1170819 w 4097866"/>
              <a:gd name="connsiteY2" fmla="*/ 0 h 6574459"/>
              <a:gd name="connsiteX3" fmla="*/ 1756228 w 4097866"/>
              <a:gd name="connsiteY3" fmla="*/ 0 h 6574459"/>
              <a:gd name="connsiteX4" fmla="*/ 2382616 w 4097866"/>
              <a:gd name="connsiteY4" fmla="*/ 0 h 6574459"/>
              <a:gd name="connsiteX5" fmla="*/ 2845090 w 4097866"/>
              <a:gd name="connsiteY5" fmla="*/ 0 h 6574459"/>
              <a:gd name="connsiteX6" fmla="*/ 3307563 w 4097866"/>
              <a:gd name="connsiteY6" fmla="*/ 0 h 6574459"/>
              <a:gd name="connsiteX7" fmla="*/ 4097866 w 4097866"/>
              <a:gd name="connsiteY7" fmla="*/ 0 h 6574459"/>
              <a:gd name="connsiteX8" fmla="*/ 4097866 w 4097866"/>
              <a:gd name="connsiteY8" fmla="*/ 597678 h 6574459"/>
              <a:gd name="connsiteX9" fmla="*/ 4097866 w 4097866"/>
              <a:gd name="connsiteY9" fmla="*/ 1261101 h 6574459"/>
              <a:gd name="connsiteX10" fmla="*/ 4097866 w 4097866"/>
              <a:gd name="connsiteY10" fmla="*/ 1793034 h 6574459"/>
              <a:gd name="connsiteX11" fmla="*/ 4097866 w 4097866"/>
              <a:gd name="connsiteY11" fmla="*/ 2456457 h 6574459"/>
              <a:gd name="connsiteX12" fmla="*/ 4097866 w 4097866"/>
              <a:gd name="connsiteY12" fmla="*/ 2922646 h 6574459"/>
              <a:gd name="connsiteX13" fmla="*/ 4097866 w 4097866"/>
              <a:gd name="connsiteY13" fmla="*/ 3520324 h 6574459"/>
              <a:gd name="connsiteX14" fmla="*/ 4097866 w 4097866"/>
              <a:gd name="connsiteY14" fmla="*/ 3920768 h 6574459"/>
              <a:gd name="connsiteX15" fmla="*/ 4097866 w 4097866"/>
              <a:gd name="connsiteY15" fmla="*/ 4649936 h 6574459"/>
              <a:gd name="connsiteX16" fmla="*/ 4097866 w 4097866"/>
              <a:gd name="connsiteY16" fmla="*/ 5247614 h 6574459"/>
              <a:gd name="connsiteX17" fmla="*/ 4097866 w 4097866"/>
              <a:gd name="connsiteY17" fmla="*/ 5976781 h 6574459"/>
              <a:gd name="connsiteX18" fmla="*/ 4097866 w 4097866"/>
              <a:gd name="connsiteY18" fmla="*/ 6574459 h 6574459"/>
              <a:gd name="connsiteX19" fmla="*/ 3594414 w 4097866"/>
              <a:gd name="connsiteY19" fmla="*/ 6574459 h 6574459"/>
              <a:gd name="connsiteX20" fmla="*/ 2927047 w 4097866"/>
              <a:gd name="connsiteY20" fmla="*/ 6574459 h 6574459"/>
              <a:gd name="connsiteX21" fmla="*/ 2341638 w 4097866"/>
              <a:gd name="connsiteY21" fmla="*/ 6574459 h 6574459"/>
              <a:gd name="connsiteX22" fmla="*/ 1879164 w 4097866"/>
              <a:gd name="connsiteY22" fmla="*/ 6574459 h 6574459"/>
              <a:gd name="connsiteX23" fmla="*/ 1293755 w 4097866"/>
              <a:gd name="connsiteY23" fmla="*/ 6574459 h 6574459"/>
              <a:gd name="connsiteX24" fmla="*/ 749324 w 4097866"/>
              <a:gd name="connsiteY24" fmla="*/ 6574459 h 6574459"/>
              <a:gd name="connsiteX25" fmla="*/ 0 w 4097866"/>
              <a:gd name="connsiteY25" fmla="*/ 6574459 h 6574459"/>
              <a:gd name="connsiteX26" fmla="*/ 0 w 4097866"/>
              <a:gd name="connsiteY26" fmla="*/ 6042525 h 6574459"/>
              <a:gd name="connsiteX27" fmla="*/ 0 w 4097866"/>
              <a:gd name="connsiteY27" fmla="*/ 5313358 h 6574459"/>
              <a:gd name="connsiteX28" fmla="*/ 0 w 4097866"/>
              <a:gd name="connsiteY28" fmla="*/ 4649936 h 6574459"/>
              <a:gd name="connsiteX29" fmla="*/ 0 w 4097866"/>
              <a:gd name="connsiteY29" fmla="*/ 4118002 h 6574459"/>
              <a:gd name="connsiteX30" fmla="*/ 0 w 4097866"/>
              <a:gd name="connsiteY30" fmla="*/ 3717558 h 6574459"/>
              <a:gd name="connsiteX31" fmla="*/ 0 w 4097866"/>
              <a:gd name="connsiteY31" fmla="*/ 3185624 h 6574459"/>
              <a:gd name="connsiteX32" fmla="*/ 0 w 4097866"/>
              <a:gd name="connsiteY32" fmla="*/ 2522202 h 6574459"/>
              <a:gd name="connsiteX33" fmla="*/ 0 w 4097866"/>
              <a:gd name="connsiteY33" fmla="*/ 1793034 h 6574459"/>
              <a:gd name="connsiteX34" fmla="*/ 0 w 4097866"/>
              <a:gd name="connsiteY34" fmla="*/ 1392590 h 6574459"/>
              <a:gd name="connsiteX35" fmla="*/ 0 w 4097866"/>
              <a:gd name="connsiteY35" fmla="*/ 992146 h 6574459"/>
              <a:gd name="connsiteX36" fmla="*/ 0 w 4097866"/>
              <a:gd name="connsiteY36" fmla="*/ 0 h 657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97866" h="6574459" fill="none" extrusionOk="0">
                <a:moveTo>
                  <a:pt x="0" y="0"/>
                </a:moveTo>
                <a:cubicBezTo>
                  <a:pt x="148506" y="-58326"/>
                  <a:pt x="526603" y="75442"/>
                  <a:pt x="667367" y="0"/>
                </a:cubicBezTo>
                <a:cubicBezTo>
                  <a:pt x="808131" y="-75442"/>
                  <a:pt x="1015293" y="50819"/>
                  <a:pt x="1170819" y="0"/>
                </a:cubicBezTo>
                <a:cubicBezTo>
                  <a:pt x="1326345" y="-50819"/>
                  <a:pt x="1492617" y="11094"/>
                  <a:pt x="1756228" y="0"/>
                </a:cubicBezTo>
                <a:cubicBezTo>
                  <a:pt x="2019839" y="-11094"/>
                  <a:pt x="2087611" y="52468"/>
                  <a:pt x="2382616" y="0"/>
                </a:cubicBezTo>
                <a:cubicBezTo>
                  <a:pt x="2677621" y="-52468"/>
                  <a:pt x="2736219" y="49974"/>
                  <a:pt x="2845090" y="0"/>
                </a:cubicBezTo>
                <a:cubicBezTo>
                  <a:pt x="2953961" y="-49974"/>
                  <a:pt x="3096007" y="43254"/>
                  <a:pt x="3307563" y="0"/>
                </a:cubicBezTo>
                <a:cubicBezTo>
                  <a:pt x="3519119" y="-43254"/>
                  <a:pt x="3862263" y="42349"/>
                  <a:pt x="4097866" y="0"/>
                </a:cubicBezTo>
                <a:cubicBezTo>
                  <a:pt x="4137299" y="177555"/>
                  <a:pt x="4065761" y="399009"/>
                  <a:pt x="4097866" y="597678"/>
                </a:cubicBezTo>
                <a:cubicBezTo>
                  <a:pt x="4129971" y="796347"/>
                  <a:pt x="4036367" y="1090456"/>
                  <a:pt x="4097866" y="1261101"/>
                </a:cubicBezTo>
                <a:cubicBezTo>
                  <a:pt x="4159365" y="1431746"/>
                  <a:pt x="4089483" y="1682750"/>
                  <a:pt x="4097866" y="1793034"/>
                </a:cubicBezTo>
                <a:cubicBezTo>
                  <a:pt x="4106249" y="1903318"/>
                  <a:pt x="4020986" y="2152497"/>
                  <a:pt x="4097866" y="2456457"/>
                </a:cubicBezTo>
                <a:cubicBezTo>
                  <a:pt x="4174746" y="2760417"/>
                  <a:pt x="4075286" y="2695489"/>
                  <a:pt x="4097866" y="2922646"/>
                </a:cubicBezTo>
                <a:cubicBezTo>
                  <a:pt x="4120446" y="3149803"/>
                  <a:pt x="4088758" y="3286314"/>
                  <a:pt x="4097866" y="3520324"/>
                </a:cubicBezTo>
                <a:cubicBezTo>
                  <a:pt x="4106974" y="3754334"/>
                  <a:pt x="4083177" y="3764588"/>
                  <a:pt x="4097866" y="3920768"/>
                </a:cubicBezTo>
                <a:cubicBezTo>
                  <a:pt x="4112555" y="4076948"/>
                  <a:pt x="4087288" y="4495621"/>
                  <a:pt x="4097866" y="4649936"/>
                </a:cubicBezTo>
                <a:cubicBezTo>
                  <a:pt x="4108444" y="4804251"/>
                  <a:pt x="4042356" y="5056493"/>
                  <a:pt x="4097866" y="5247614"/>
                </a:cubicBezTo>
                <a:cubicBezTo>
                  <a:pt x="4153376" y="5438735"/>
                  <a:pt x="4011747" y="5713497"/>
                  <a:pt x="4097866" y="5976781"/>
                </a:cubicBezTo>
                <a:cubicBezTo>
                  <a:pt x="4183985" y="6240065"/>
                  <a:pt x="4097795" y="6419248"/>
                  <a:pt x="4097866" y="6574459"/>
                </a:cubicBezTo>
                <a:cubicBezTo>
                  <a:pt x="3943390" y="6625362"/>
                  <a:pt x="3712602" y="6555220"/>
                  <a:pt x="3594414" y="6574459"/>
                </a:cubicBezTo>
                <a:cubicBezTo>
                  <a:pt x="3476226" y="6593698"/>
                  <a:pt x="3207025" y="6542963"/>
                  <a:pt x="2927047" y="6574459"/>
                </a:cubicBezTo>
                <a:cubicBezTo>
                  <a:pt x="2647069" y="6605955"/>
                  <a:pt x="2614011" y="6545298"/>
                  <a:pt x="2341638" y="6574459"/>
                </a:cubicBezTo>
                <a:cubicBezTo>
                  <a:pt x="2069265" y="6603620"/>
                  <a:pt x="2057041" y="6554321"/>
                  <a:pt x="1879164" y="6574459"/>
                </a:cubicBezTo>
                <a:cubicBezTo>
                  <a:pt x="1701287" y="6594597"/>
                  <a:pt x="1528572" y="6511356"/>
                  <a:pt x="1293755" y="6574459"/>
                </a:cubicBezTo>
                <a:cubicBezTo>
                  <a:pt x="1058938" y="6637562"/>
                  <a:pt x="989178" y="6545565"/>
                  <a:pt x="749324" y="6574459"/>
                </a:cubicBezTo>
                <a:cubicBezTo>
                  <a:pt x="509470" y="6603353"/>
                  <a:pt x="307895" y="6526396"/>
                  <a:pt x="0" y="6574459"/>
                </a:cubicBezTo>
                <a:cubicBezTo>
                  <a:pt x="-46819" y="6330559"/>
                  <a:pt x="53258" y="6281995"/>
                  <a:pt x="0" y="6042525"/>
                </a:cubicBezTo>
                <a:cubicBezTo>
                  <a:pt x="-53258" y="5803055"/>
                  <a:pt x="31787" y="5556664"/>
                  <a:pt x="0" y="5313358"/>
                </a:cubicBezTo>
                <a:cubicBezTo>
                  <a:pt x="-31787" y="5070052"/>
                  <a:pt x="68112" y="4898442"/>
                  <a:pt x="0" y="4649936"/>
                </a:cubicBezTo>
                <a:cubicBezTo>
                  <a:pt x="-68112" y="4401430"/>
                  <a:pt x="53912" y="4343261"/>
                  <a:pt x="0" y="4118002"/>
                </a:cubicBezTo>
                <a:cubicBezTo>
                  <a:pt x="-53912" y="3892743"/>
                  <a:pt x="43262" y="3881233"/>
                  <a:pt x="0" y="3717558"/>
                </a:cubicBezTo>
                <a:cubicBezTo>
                  <a:pt x="-43262" y="3553883"/>
                  <a:pt x="7149" y="3380899"/>
                  <a:pt x="0" y="3185624"/>
                </a:cubicBezTo>
                <a:cubicBezTo>
                  <a:pt x="-7149" y="2990349"/>
                  <a:pt x="66958" y="2747370"/>
                  <a:pt x="0" y="2522202"/>
                </a:cubicBezTo>
                <a:cubicBezTo>
                  <a:pt x="-66958" y="2297034"/>
                  <a:pt x="45257" y="2044834"/>
                  <a:pt x="0" y="1793034"/>
                </a:cubicBezTo>
                <a:cubicBezTo>
                  <a:pt x="-45257" y="1541234"/>
                  <a:pt x="28890" y="1555112"/>
                  <a:pt x="0" y="1392590"/>
                </a:cubicBezTo>
                <a:cubicBezTo>
                  <a:pt x="-28890" y="1230068"/>
                  <a:pt x="1151" y="1109564"/>
                  <a:pt x="0" y="992146"/>
                </a:cubicBezTo>
                <a:cubicBezTo>
                  <a:pt x="-1151" y="874728"/>
                  <a:pt x="16193" y="256877"/>
                  <a:pt x="0" y="0"/>
                </a:cubicBezTo>
                <a:close/>
              </a:path>
              <a:path w="4097866" h="6574459" stroke="0" extrusionOk="0">
                <a:moveTo>
                  <a:pt x="0" y="0"/>
                </a:moveTo>
                <a:cubicBezTo>
                  <a:pt x="177370" y="-44959"/>
                  <a:pt x="341615" y="32697"/>
                  <a:pt x="544431" y="0"/>
                </a:cubicBezTo>
                <a:cubicBezTo>
                  <a:pt x="747247" y="-32697"/>
                  <a:pt x="840508" y="32708"/>
                  <a:pt x="1006904" y="0"/>
                </a:cubicBezTo>
                <a:cubicBezTo>
                  <a:pt x="1173300" y="-32708"/>
                  <a:pt x="1442128" y="37797"/>
                  <a:pt x="1674271" y="0"/>
                </a:cubicBezTo>
                <a:cubicBezTo>
                  <a:pt x="1906414" y="-37797"/>
                  <a:pt x="1956151" y="40743"/>
                  <a:pt x="2218702" y="0"/>
                </a:cubicBezTo>
                <a:cubicBezTo>
                  <a:pt x="2481253" y="-40743"/>
                  <a:pt x="2564072" y="35771"/>
                  <a:pt x="2763133" y="0"/>
                </a:cubicBezTo>
                <a:cubicBezTo>
                  <a:pt x="2962194" y="-35771"/>
                  <a:pt x="3251115" y="7411"/>
                  <a:pt x="3430499" y="0"/>
                </a:cubicBezTo>
                <a:cubicBezTo>
                  <a:pt x="3609883" y="-7411"/>
                  <a:pt x="3931043" y="34581"/>
                  <a:pt x="4097866" y="0"/>
                </a:cubicBezTo>
                <a:cubicBezTo>
                  <a:pt x="4182152" y="163400"/>
                  <a:pt x="4027922" y="509743"/>
                  <a:pt x="4097866" y="729167"/>
                </a:cubicBezTo>
                <a:cubicBezTo>
                  <a:pt x="4167810" y="948591"/>
                  <a:pt x="4053229" y="1010579"/>
                  <a:pt x="4097866" y="1195356"/>
                </a:cubicBezTo>
                <a:cubicBezTo>
                  <a:pt x="4142503" y="1380133"/>
                  <a:pt x="4058502" y="1532961"/>
                  <a:pt x="4097866" y="1661545"/>
                </a:cubicBezTo>
                <a:cubicBezTo>
                  <a:pt x="4137230" y="1790129"/>
                  <a:pt x="4041855" y="2017709"/>
                  <a:pt x="4097866" y="2259223"/>
                </a:cubicBezTo>
                <a:cubicBezTo>
                  <a:pt x="4153877" y="2500737"/>
                  <a:pt x="4047559" y="2789853"/>
                  <a:pt x="4097866" y="2922646"/>
                </a:cubicBezTo>
                <a:cubicBezTo>
                  <a:pt x="4148173" y="3055439"/>
                  <a:pt x="4094551" y="3185412"/>
                  <a:pt x="4097866" y="3323090"/>
                </a:cubicBezTo>
                <a:cubicBezTo>
                  <a:pt x="4101181" y="3460768"/>
                  <a:pt x="4072303" y="3696295"/>
                  <a:pt x="4097866" y="3920768"/>
                </a:cubicBezTo>
                <a:cubicBezTo>
                  <a:pt x="4123429" y="4145241"/>
                  <a:pt x="4091105" y="4312603"/>
                  <a:pt x="4097866" y="4518446"/>
                </a:cubicBezTo>
                <a:cubicBezTo>
                  <a:pt x="4104627" y="4724289"/>
                  <a:pt x="4035147" y="4971348"/>
                  <a:pt x="4097866" y="5116124"/>
                </a:cubicBezTo>
                <a:cubicBezTo>
                  <a:pt x="4160585" y="5260900"/>
                  <a:pt x="4081114" y="5526636"/>
                  <a:pt x="4097866" y="5779547"/>
                </a:cubicBezTo>
                <a:cubicBezTo>
                  <a:pt x="4114618" y="6032458"/>
                  <a:pt x="4074974" y="6228686"/>
                  <a:pt x="4097866" y="6574459"/>
                </a:cubicBezTo>
                <a:cubicBezTo>
                  <a:pt x="3869195" y="6586566"/>
                  <a:pt x="3723643" y="6511692"/>
                  <a:pt x="3471478" y="6574459"/>
                </a:cubicBezTo>
                <a:cubicBezTo>
                  <a:pt x="3219313" y="6637226"/>
                  <a:pt x="3117707" y="6523737"/>
                  <a:pt x="2968026" y="6574459"/>
                </a:cubicBezTo>
                <a:cubicBezTo>
                  <a:pt x="2818345" y="6625181"/>
                  <a:pt x="2522781" y="6503411"/>
                  <a:pt x="2300659" y="6574459"/>
                </a:cubicBezTo>
                <a:cubicBezTo>
                  <a:pt x="2078537" y="6645507"/>
                  <a:pt x="1940464" y="6536013"/>
                  <a:pt x="1715250" y="6574459"/>
                </a:cubicBezTo>
                <a:cubicBezTo>
                  <a:pt x="1490036" y="6612905"/>
                  <a:pt x="1373558" y="6558943"/>
                  <a:pt x="1211798" y="6574459"/>
                </a:cubicBezTo>
                <a:cubicBezTo>
                  <a:pt x="1050038" y="6589975"/>
                  <a:pt x="853505" y="6516804"/>
                  <a:pt x="626388" y="6574459"/>
                </a:cubicBezTo>
                <a:cubicBezTo>
                  <a:pt x="399271" y="6632114"/>
                  <a:pt x="220325" y="6552031"/>
                  <a:pt x="0" y="6574459"/>
                </a:cubicBezTo>
                <a:cubicBezTo>
                  <a:pt x="-36107" y="6416263"/>
                  <a:pt x="20584" y="6333192"/>
                  <a:pt x="0" y="6174015"/>
                </a:cubicBezTo>
                <a:cubicBezTo>
                  <a:pt x="-20584" y="6014838"/>
                  <a:pt x="26265" y="5709752"/>
                  <a:pt x="0" y="5510592"/>
                </a:cubicBezTo>
                <a:cubicBezTo>
                  <a:pt x="-26265" y="5311432"/>
                  <a:pt x="30015" y="5249134"/>
                  <a:pt x="0" y="5044403"/>
                </a:cubicBezTo>
                <a:cubicBezTo>
                  <a:pt x="-30015" y="4839672"/>
                  <a:pt x="75013" y="4469239"/>
                  <a:pt x="0" y="4315236"/>
                </a:cubicBezTo>
                <a:cubicBezTo>
                  <a:pt x="-75013" y="4161233"/>
                  <a:pt x="29205" y="3962890"/>
                  <a:pt x="0" y="3783302"/>
                </a:cubicBezTo>
                <a:cubicBezTo>
                  <a:pt x="-29205" y="3603714"/>
                  <a:pt x="14771" y="3570270"/>
                  <a:pt x="0" y="3382858"/>
                </a:cubicBezTo>
                <a:cubicBezTo>
                  <a:pt x="-14771" y="3195446"/>
                  <a:pt x="26528" y="3013259"/>
                  <a:pt x="0" y="2719435"/>
                </a:cubicBezTo>
                <a:cubicBezTo>
                  <a:pt x="-26528" y="2425611"/>
                  <a:pt x="13502" y="2461943"/>
                  <a:pt x="0" y="2253246"/>
                </a:cubicBezTo>
                <a:cubicBezTo>
                  <a:pt x="-13502" y="2044549"/>
                  <a:pt x="49969" y="1834213"/>
                  <a:pt x="0" y="1589824"/>
                </a:cubicBezTo>
                <a:cubicBezTo>
                  <a:pt x="-49969" y="1345435"/>
                  <a:pt x="5134" y="1058767"/>
                  <a:pt x="0" y="860656"/>
                </a:cubicBezTo>
                <a:cubicBezTo>
                  <a:pt x="-5134" y="662545"/>
                  <a:pt x="90655" y="227095"/>
                  <a:pt x="0" y="0"/>
                </a:cubicBezTo>
                <a:close/>
              </a:path>
            </a:pathLst>
          </a:custGeom>
          <a:solidFill>
            <a:schemeClr val="bg1">
              <a:lumMod val="85000"/>
            </a:schemeClr>
          </a:solidFill>
          <a:ln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000000" scaled="0"/>
            </a:gra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Autofit/>
          </a:bodyPr>
          <a:lstStyle/>
          <a:p>
            <a:pPr marR="0" algn="ctr">
              <a:lnSpc>
                <a:spcPct val="90000"/>
              </a:lnSpc>
              <a:spcAft>
                <a:spcPts val="800"/>
              </a:spcAft>
            </a:pPr>
            <a:r>
              <a:rPr lang="en-US" sz="3000" i="1" dirty="0">
                <a:solidFill>
                  <a:srgbClr val="FF0000"/>
                </a:solidFill>
                <a:latin typeface="Times New Roman" panose="02020603050405020304" pitchFamily="18" charset="0"/>
                <a:cs typeface="Times New Roman" panose="02020603050405020304" pitchFamily="18" charset="0"/>
              </a:rPr>
              <a:t>Putin: Well, now you know !</a:t>
            </a:r>
            <a:endParaRPr lang="en-US" sz="3000" i="1" dirty="0">
              <a:solidFill>
                <a:schemeClr val="bg1"/>
              </a:solidFill>
              <a:latin typeface="Times New Roman" panose="02020603050405020304" pitchFamily="18" charset="0"/>
              <a:cs typeface="Times New Roman" panose="02020603050405020304" pitchFamily="18" charset="0"/>
            </a:endParaRPr>
          </a:p>
          <a:p>
            <a:pPr marR="0" algn="ctr">
              <a:lnSpc>
                <a:spcPct val="90000"/>
              </a:lnSpc>
              <a:spcAft>
                <a:spcPts val="800"/>
              </a:spcAft>
            </a:pPr>
            <a:endParaRPr lang="en-US" sz="3000" i="1" dirty="0">
              <a:solidFill>
                <a:schemeClr val="tx2">
                  <a:lumMod val="75000"/>
                  <a:lumOff val="25000"/>
                </a:schemeClr>
              </a:solidFill>
              <a:latin typeface="Times New Roman" panose="02020603050405020304" pitchFamily="18" charset="0"/>
              <a:cs typeface="Times New Roman" panose="02020603050405020304" pitchFamily="18" charset="0"/>
            </a:endParaRPr>
          </a:p>
          <a:p>
            <a:pPr marR="0" algn="ctr">
              <a:lnSpc>
                <a:spcPct val="90000"/>
              </a:lnSpc>
              <a:spcAft>
                <a:spcPts val="800"/>
              </a:spcAft>
            </a:pPr>
            <a:r>
              <a:rPr lang="en-US" sz="3000" i="1" dirty="0">
                <a:solidFill>
                  <a:schemeClr val="tx2">
                    <a:lumMod val="75000"/>
                    <a:lumOff val="25000"/>
                  </a:schemeClr>
                </a:solidFill>
                <a:latin typeface="Times New Roman" panose="02020603050405020304" pitchFamily="18" charset="0"/>
                <a:cs typeface="Times New Roman" panose="02020603050405020304" pitchFamily="18" charset="0"/>
                <a:hlinkClick r:id="rId3" action="ppaction://hlinksldjump"/>
              </a:rPr>
              <a:t>Putin has just hung up on you!!!</a:t>
            </a:r>
            <a:endParaRPr lang="en-US" sz="3000" i="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10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E908-D5FA-7887-C16D-72608D0CB693}"/>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3659E1B-A2B8-E0D1-9048-59B2C92FA241}"/>
              </a:ext>
            </a:extLst>
          </p:cNvPr>
          <p:cNvSpPr txBox="1"/>
          <p:nvPr/>
        </p:nvSpPr>
        <p:spPr>
          <a:xfrm>
            <a:off x="6764594" y="270502"/>
            <a:ext cx="4188542" cy="1544012"/>
          </a:xfrm>
          <a:prstGeom prst="rect">
            <a:avLst/>
          </a:prstGeom>
          <a:noFill/>
        </p:spPr>
        <p:txBody>
          <a:bodyPr wrap="square">
            <a:spAutoFit/>
          </a:bodyPr>
          <a:lstStyle/>
          <a:p>
            <a:pPr marR="0" algn="ctr">
              <a:lnSpc>
                <a:spcPct val="90000"/>
              </a:lnSpc>
              <a:spcAft>
                <a:spcPts val="800"/>
              </a:spcAft>
            </a:pPr>
            <a:r>
              <a:rPr lang="en-US" sz="3000" i="1" dirty="0">
                <a:effectLst/>
                <a:latin typeface="Times New Roman" panose="02020603050405020304" pitchFamily="18" charset="0"/>
                <a:cs typeface="Times New Roman" panose="02020603050405020304" pitchFamily="18" charset="0"/>
              </a:rPr>
              <a:t>Who do you call?</a:t>
            </a:r>
          </a:p>
          <a:p>
            <a:pPr marR="0" algn="ctr">
              <a:lnSpc>
                <a:spcPct val="90000"/>
              </a:lnSpc>
              <a:spcAft>
                <a:spcPts val="800"/>
              </a:spcAft>
            </a:pPr>
            <a:r>
              <a:rPr lang="en-US" sz="3000" i="1" dirty="0">
                <a:latin typeface="Times New Roman" panose="02020603050405020304" pitchFamily="18" charset="0"/>
                <a:cs typeface="Times New Roman" panose="02020603050405020304" pitchFamily="18" charset="0"/>
                <a:hlinkClick r:id="rId2" action="ppaction://hlinksldjump"/>
              </a:rPr>
              <a:t>JFK</a:t>
            </a:r>
            <a:endParaRPr lang="en-US" sz="3000" i="1" dirty="0">
              <a:latin typeface="Times New Roman" panose="02020603050405020304" pitchFamily="18" charset="0"/>
              <a:cs typeface="Times New Roman" panose="02020603050405020304" pitchFamily="18" charset="0"/>
            </a:endParaRPr>
          </a:p>
          <a:p>
            <a:pPr marR="0" algn="ctr">
              <a:lnSpc>
                <a:spcPct val="90000"/>
              </a:lnSpc>
              <a:spcAft>
                <a:spcPts val="800"/>
              </a:spcAft>
            </a:pPr>
            <a:r>
              <a:rPr lang="en-US" sz="3000" i="1" dirty="0">
                <a:latin typeface="Times New Roman" panose="02020603050405020304" pitchFamily="18" charset="0"/>
                <a:cs typeface="Times New Roman" panose="02020603050405020304" pitchFamily="18" charset="0"/>
                <a:hlinkClick r:id="rId3" action="ppaction://hlinksldjump"/>
              </a:rPr>
              <a:t>Trump</a:t>
            </a:r>
            <a:endParaRPr lang="en-US" sz="3000" i="1"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41309420-1233-07A1-F657-63A6CADE320F}"/>
              </a:ext>
            </a:extLst>
          </p:cNvPr>
          <p:cNvSpPr txBox="1"/>
          <p:nvPr/>
        </p:nvSpPr>
        <p:spPr>
          <a:xfrm>
            <a:off x="9242323" y="2534392"/>
            <a:ext cx="2674374" cy="2451404"/>
          </a:xfrm>
          <a:prstGeom prst="rect">
            <a:avLst/>
          </a:prstGeom>
        </p:spPr>
        <p:txBody>
          <a:bodyPr vert="horz" lIns="91440" tIns="45720" rIns="91440" bIns="45720" rtlCol="0">
            <a:noAutofit/>
          </a:bodyPr>
          <a:lstStyle/>
          <a:p>
            <a:pPr marR="0" algn="ctr">
              <a:lnSpc>
                <a:spcPct val="90000"/>
              </a:lnSpc>
              <a:spcAft>
                <a:spcPts val="800"/>
              </a:spcAft>
            </a:pPr>
            <a:r>
              <a:rPr lang="en-US" sz="2600" i="1" dirty="0">
                <a:solidFill>
                  <a:schemeClr val="bg1"/>
                </a:solidFill>
                <a:latin typeface="Times New Roman" panose="02020603050405020304" pitchFamily="18" charset="0"/>
                <a:cs typeface="Times New Roman" panose="02020603050405020304" pitchFamily="18" charset="0"/>
              </a:rPr>
              <a:t>Who do you call to inform about this deception you just learned about?</a:t>
            </a:r>
            <a:endParaRPr lang="en-US" sz="2600" i="1" dirty="0">
              <a:solidFill>
                <a:schemeClr val="bg1"/>
              </a:solidFill>
              <a:effectLst/>
              <a:latin typeface="Times New Roman" panose="02020603050405020304" pitchFamily="18" charset="0"/>
              <a:cs typeface="Times New Roman" panose="02020603050405020304" pitchFamily="18" charset="0"/>
            </a:endParaRPr>
          </a:p>
        </p:txBody>
      </p:sp>
      <p:pic>
        <p:nvPicPr>
          <p:cNvPr id="10" name="Picture 9" descr="A person in a suit and tie&#10;&#10;AI-generated content may be incorrect.">
            <a:extLst>
              <a:ext uri="{FF2B5EF4-FFF2-40B4-BE49-F238E27FC236}">
                <a16:creationId xmlns:a16="http://schemas.microsoft.com/office/drawing/2014/main" id="{AB33E7AF-AB4A-3C09-F709-670DCA897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14936"/>
            <a:ext cx="12192000" cy="5081158"/>
          </a:xfrm>
          <a:prstGeom prst="rect">
            <a:avLst/>
          </a:prstGeom>
        </p:spPr>
      </p:pic>
      <p:pic>
        <p:nvPicPr>
          <p:cNvPr id="12" name="Picture 11" descr="A person speaking into a microphone&#10;&#10;AI-generated content may be incorrect.">
            <a:extLst>
              <a:ext uri="{FF2B5EF4-FFF2-40B4-BE49-F238E27FC236}">
                <a16:creationId xmlns:a16="http://schemas.microsoft.com/office/drawing/2014/main" id="{84873816-E07F-2541-1B1C-2F93A78CD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29107" cy="6896094"/>
          </a:xfrm>
          <a:prstGeom prst="rect">
            <a:avLst/>
          </a:prstGeom>
        </p:spPr>
      </p:pic>
    </p:spTree>
    <p:extLst>
      <p:ext uri="{BB962C8B-B14F-4D97-AF65-F5344CB8AC3E}">
        <p14:creationId xmlns:p14="http://schemas.microsoft.com/office/powerpoint/2010/main" val="424515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C77D-0F57-93EC-4E17-002DE582A44E}"/>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D97C1DA-9486-2979-DF5B-DA7328BDFD66}"/>
              </a:ext>
            </a:extLst>
          </p:cNvPr>
          <p:cNvSpPr txBox="1"/>
          <p:nvPr/>
        </p:nvSpPr>
        <p:spPr>
          <a:xfrm>
            <a:off x="9242323" y="2534392"/>
            <a:ext cx="2674374" cy="2451404"/>
          </a:xfrm>
          <a:prstGeom prst="rect">
            <a:avLst/>
          </a:prstGeom>
        </p:spPr>
        <p:txBody>
          <a:bodyPr vert="horz" lIns="91440" tIns="45720" rIns="91440" bIns="45720" rtlCol="0">
            <a:noAutofit/>
          </a:bodyPr>
          <a:lstStyle/>
          <a:p>
            <a:pPr marR="0" algn="ctr">
              <a:lnSpc>
                <a:spcPct val="90000"/>
              </a:lnSpc>
              <a:spcAft>
                <a:spcPts val="800"/>
              </a:spcAft>
            </a:pPr>
            <a:r>
              <a:rPr lang="en-US" sz="2600" i="1" dirty="0">
                <a:solidFill>
                  <a:schemeClr val="bg1"/>
                </a:solidFill>
                <a:latin typeface="Times New Roman" panose="02020603050405020304" pitchFamily="18" charset="0"/>
                <a:cs typeface="Times New Roman" panose="02020603050405020304" pitchFamily="18" charset="0"/>
              </a:rPr>
              <a:t>Who do you call to inform about this deception you just learned about?</a:t>
            </a:r>
            <a:endParaRPr lang="en-US" sz="2600" i="1" dirty="0">
              <a:solidFill>
                <a:schemeClr val="bg1"/>
              </a:solidFill>
              <a:effectLst/>
              <a:latin typeface="Times New Roman" panose="02020603050405020304" pitchFamily="18" charset="0"/>
              <a:cs typeface="Times New Roman" panose="02020603050405020304" pitchFamily="18" charset="0"/>
            </a:endParaRPr>
          </a:p>
        </p:txBody>
      </p:sp>
      <p:pic>
        <p:nvPicPr>
          <p:cNvPr id="10" name="Picture 9" descr="A person in a suit and tie&#10;&#10;AI-generated content may be incorrect.">
            <a:extLst>
              <a:ext uri="{FF2B5EF4-FFF2-40B4-BE49-F238E27FC236}">
                <a16:creationId xmlns:a16="http://schemas.microsoft.com/office/drawing/2014/main" id="{C5C8FD63-679D-32ED-77BF-41244C5FF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1590"/>
            <a:ext cx="12192000" cy="5081158"/>
          </a:xfrm>
          <a:prstGeom prst="rect">
            <a:avLst/>
          </a:prstGeom>
        </p:spPr>
      </p:pic>
      <p:sp>
        <p:nvSpPr>
          <p:cNvPr id="2" name="Larme 5">
            <a:extLst>
              <a:ext uri="{FF2B5EF4-FFF2-40B4-BE49-F238E27FC236}">
                <a16:creationId xmlns:a16="http://schemas.microsoft.com/office/drawing/2014/main" id="{C74888A8-9D26-4200-7716-7E8DF1670DA7}"/>
              </a:ext>
            </a:extLst>
          </p:cNvPr>
          <p:cNvSpPr/>
          <p:nvPr/>
        </p:nvSpPr>
        <p:spPr>
          <a:xfrm rot="9114361" flipH="1">
            <a:off x="56738" y="333194"/>
            <a:ext cx="6560664" cy="6511750"/>
          </a:xfrm>
          <a:prstGeom prst="teardrop">
            <a:avLst>
              <a:gd name="adj" fmla="val 10752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6">
            <a:extLst>
              <a:ext uri="{FF2B5EF4-FFF2-40B4-BE49-F238E27FC236}">
                <a16:creationId xmlns:a16="http://schemas.microsoft.com/office/drawing/2014/main" id="{2BC0E965-2B23-F658-A1C9-252A07CCAD51}"/>
              </a:ext>
            </a:extLst>
          </p:cNvPr>
          <p:cNvSpPr txBox="1"/>
          <p:nvPr/>
        </p:nvSpPr>
        <p:spPr>
          <a:xfrm flipH="1">
            <a:off x="1238864" y="704847"/>
            <a:ext cx="4273902" cy="4893647"/>
          </a:xfrm>
          <a:prstGeom prst="rect">
            <a:avLst/>
          </a:prstGeom>
          <a:noFill/>
        </p:spPr>
        <p:txBody>
          <a:bodyPr wrap="square" rtlCol="0">
            <a:spAutoFit/>
          </a:bodyPr>
          <a:lstStyle/>
          <a:p>
            <a:pPr algn="ctr"/>
            <a:r>
              <a:rPr lang="fr-FR" sz="2400" dirty="0" err="1">
                <a:solidFill>
                  <a:srgbClr val="7030A0"/>
                </a:solidFill>
                <a:latin typeface="Times New Roman" panose="02020603050405020304" pitchFamily="18" charset="0"/>
                <a:cs typeface="Times New Roman" panose="02020603050405020304" pitchFamily="18" charset="0"/>
              </a:rPr>
              <a:t>Before</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any</a:t>
            </a:r>
            <a:r>
              <a:rPr lang="fr-FR" sz="2400" dirty="0">
                <a:solidFill>
                  <a:srgbClr val="7030A0"/>
                </a:solidFill>
                <a:latin typeface="Times New Roman" panose="02020603050405020304" pitchFamily="18" charset="0"/>
                <a:cs typeface="Times New Roman" panose="02020603050405020304" pitchFamily="18" charset="0"/>
              </a:rPr>
              <a:t> sort of </a:t>
            </a:r>
            <a:r>
              <a:rPr lang="fr-FR" sz="2400" dirty="0" err="1">
                <a:solidFill>
                  <a:srgbClr val="7030A0"/>
                </a:solidFill>
                <a:latin typeface="Times New Roman" panose="02020603050405020304" pitchFamily="18" charset="0"/>
                <a:cs typeface="Times New Roman" panose="02020603050405020304" pitchFamily="18" charset="0"/>
              </a:rPr>
              <a:t>misunderstanding</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takes</a:t>
            </a:r>
            <a:r>
              <a:rPr lang="fr-FR" sz="2400" dirty="0">
                <a:solidFill>
                  <a:srgbClr val="7030A0"/>
                </a:solidFill>
                <a:latin typeface="Times New Roman" panose="02020603050405020304" pitchFamily="18" charset="0"/>
                <a:cs typeface="Times New Roman" panose="02020603050405020304" pitchFamily="18" charset="0"/>
              </a:rPr>
              <a:t> place, I must first </a:t>
            </a:r>
            <a:r>
              <a:rPr lang="fr-FR" sz="2400" dirty="0" err="1">
                <a:solidFill>
                  <a:srgbClr val="7030A0"/>
                </a:solidFill>
                <a:latin typeface="Times New Roman" panose="02020603050405020304" pitchFamily="18" charset="0"/>
                <a:cs typeface="Times New Roman" panose="02020603050405020304" pitchFamily="18" charset="0"/>
              </a:rPr>
              <a:t>inform</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you</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that</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I’m</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dead</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so</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bear</a:t>
            </a:r>
            <a:r>
              <a:rPr lang="fr-FR" sz="2400" dirty="0">
                <a:solidFill>
                  <a:srgbClr val="7030A0"/>
                </a:solidFill>
                <a:latin typeface="Times New Roman" panose="02020603050405020304" pitchFamily="18" charset="0"/>
                <a:cs typeface="Times New Roman" panose="02020603050405020304" pitchFamily="18" charset="0"/>
              </a:rPr>
              <a:t> in </a:t>
            </a:r>
            <a:r>
              <a:rPr lang="fr-FR" sz="2400" dirty="0" err="1">
                <a:solidFill>
                  <a:srgbClr val="7030A0"/>
                </a:solidFill>
                <a:latin typeface="Times New Roman" panose="02020603050405020304" pitchFamily="18" charset="0"/>
                <a:cs typeface="Times New Roman" panose="02020603050405020304" pitchFamily="18" charset="0"/>
              </a:rPr>
              <a:t>mind</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that</a:t>
            </a:r>
            <a:r>
              <a:rPr lang="fr-FR" sz="2400" dirty="0">
                <a:solidFill>
                  <a:srgbClr val="7030A0"/>
                </a:solidFill>
                <a:latin typeface="Times New Roman" panose="02020603050405020304" pitchFamily="18" charset="0"/>
                <a:cs typeface="Times New Roman" panose="02020603050405020304" pitchFamily="18" charset="0"/>
              </a:rPr>
              <a:t> I </a:t>
            </a:r>
            <a:r>
              <a:rPr lang="fr-FR" sz="2400" dirty="0" err="1">
                <a:solidFill>
                  <a:srgbClr val="7030A0"/>
                </a:solidFill>
                <a:latin typeface="Times New Roman" panose="02020603050405020304" pitchFamily="18" charset="0"/>
                <a:cs typeface="Times New Roman" panose="02020603050405020304" pitchFamily="18" charset="0"/>
              </a:rPr>
              <a:t>can’t</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be</a:t>
            </a:r>
            <a:r>
              <a:rPr lang="fr-FR" sz="2400" dirty="0">
                <a:solidFill>
                  <a:srgbClr val="7030A0"/>
                </a:solidFill>
                <a:latin typeface="Times New Roman" panose="02020603050405020304" pitchFamily="18" charset="0"/>
                <a:cs typeface="Times New Roman" panose="02020603050405020304" pitchFamily="18" charset="0"/>
              </a:rPr>
              <a:t> of </a:t>
            </a:r>
            <a:r>
              <a:rPr lang="fr-FR" sz="2400" dirty="0" err="1">
                <a:solidFill>
                  <a:srgbClr val="7030A0"/>
                </a:solidFill>
                <a:latin typeface="Times New Roman" panose="02020603050405020304" pitchFamily="18" charset="0"/>
                <a:cs typeface="Times New Roman" panose="02020603050405020304" pitchFamily="18" charset="0"/>
              </a:rPr>
              <a:t>much</a:t>
            </a:r>
            <a:r>
              <a:rPr lang="fr-FR" sz="2400" dirty="0">
                <a:solidFill>
                  <a:srgbClr val="7030A0"/>
                </a:solidFill>
                <a:latin typeface="Times New Roman" panose="02020603050405020304" pitchFamily="18" charset="0"/>
                <a:cs typeface="Times New Roman" panose="02020603050405020304" pitchFamily="18" charset="0"/>
              </a:rPr>
              <a:t> help, </a:t>
            </a:r>
            <a:r>
              <a:rPr lang="fr-FR" sz="2400" dirty="0" err="1">
                <a:solidFill>
                  <a:srgbClr val="7030A0"/>
                </a:solidFill>
                <a:latin typeface="Times New Roman" panose="02020603050405020304" pitchFamily="18" charset="0"/>
                <a:cs typeface="Times New Roman" panose="02020603050405020304" pitchFamily="18" charset="0"/>
              </a:rPr>
              <a:t>however</a:t>
            </a:r>
            <a:r>
              <a:rPr lang="fr-FR" sz="2400" dirty="0">
                <a:solidFill>
                  <a:srgbClr val="7030A0"/>
                </a:solidFill>
                <a:latin typeface="Times New Roman" panose="02020603050405020304" pitchFamily="18" charset="0"/>
                <a:cs typeface="Times New Roman" panose="02020603050405020304" pitchFamily="18" charset="0"/>
              </a:rPr>
              <a:t>.</a:t>
            </a:r>
          </a:p>
          <a:p>
            <a:pPr algn="ctr"/>
            <a:endParaRPr lang="fr-FR" sz="2400" dirty="0">
              <a:solidFill>
                <a:srgbClr val="7030A0"/>
              </a:solidFill>
              <a:latin typeface="Times New Roman" panose="02020603050405020304" pitchFamily="18" charset="0"/>
              <a:cs typeface="Times New Roman" panose="02020603050405020304" pitchFamily="18" charset="0"/>
            </a:endParaRPr>
          </a:p>
          <a:p>
            <a:pPr algn="ctr"/>
            <a:r>
              <a:rPr lang="fr-FR" sz="2400" dirty="0">
                <a:solidFill>
                  <a:srgbClr val="7030A0"/>
                </a:solidFill>
                <a:latin typeface="Times New Roman" panose="02020603050405020304" pitchFamily="18" charset="0"/>
                <a:cs typeface="Times New Roman" panose="02020603050405020304" pitchFamily="18" charset="0"/>
              </a:rPr>
              <a:t>I must tell </a:t>
            </a:r>
            <a:r>
              <a:rPr lang="fr-FR" sz="2400" dirty="0" err="1">
                <a:solidFill>
                  <a:srgbClr val="7030A0"/>
                </a:solidFill>
                <a:latin typeface="Times New Roman" panose="02020603050405020304" pitchFamily="18" charset="0"/>
                <a:cs typeface="Times New Roman" panose="02020603050405020304" pitchFamily="18" charset="0"/>
              </a:rPr>
              <a:t>you</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that</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you</a:t>
            </a:r>
            <a:r>
              <a:rPr lang="fr-FR" sz="2400" dirty="0">
                <a:solidFill>
                  <a:srgbClr val="7030A0"/>
                </a:solidFill>
                <a:latin typeface="Times New Roman" panose="02020603050405020304" pitchFamily="18" charset="0"/>
                <a:cs typeface="Times New Roman" panose="02020603050405020304" pitchFamily="18" charset="0"/>
              </a:rPr>
              <a:t> </a:t>
            </a:r>
            <a:r>
              <a:rPr lang="fr-FR" sz="2400" dirty="0" err="1">
                <a:solidFill>
                  <a:srgbClr val="7030A0"/>
                </a:solidFill>
                <a:latin typeface="Times New Roman" panose="02020603050405020304" pitchFamily="18" charset="0"/>
                <a:cs typeface="Times New Roman" panose="02020603050405020304" pitchFamily="18" charset="0"/>
              </a:rPr>
              <a:t>should</a:t>
            </a:r>
            <a:r>
              <a:rPr lang="fr-FR" sz="2400" dirty="0">
                <a:solidFill>
                  <a:srgbClr val="7030A0"/>
                </a:solidFill>
                <a:latin typeface="Times New Roman" panose="02020603050405020304" pitchFamily="18" charset="0"/>
                <a:cs typeface="Times New Roman" panose="02020603050405020304" pitchFamily="18" charset="0"/>
              </a:rPr>
              <a:t> go to </a:t>
            </a:r>
            <a:r>
              <a:rPr lang="fr-FR" sz="2400" dirty="0" err="1">
                <a:solidFill>
                  <a:srgbClr val="7030A0"/>
                </a:solidFill>
                <a:latin typeface="Times New Roman" panose="02020603050405020304" pitchFamily="18" charset="0"/>
                <a:cs typeface="Times New Roman" panose="02020603050405020304" pitchFamily="18" charset="0"/>
              </a:rPr>
              <a:t>Australia</a:t>
            </a:r>
            <a:r>
              <a:rPr lang="fr-FR" sz="2400" dirty="0">
                <a:solidFill>
                  <a:srgbClr val="7030A0"/>
                </a:solidFill>
                <a:latin typeface="Times New Roman" panose="02020603050405020304" pitchFamily="18" charset="0"/>
                <a:cs typeface="Times New Roman" panose="02020603050405020304" pitchFamily="18" charset="0"/>
              </a:rPr>
              <a:t> in 2085 </a:t>
            </a:r>
            <a:r>
              <a:rPr lang="en-US" sz="2400" dirty="0">
                <a:solidFill>
                  <a:srgbClr val="7030A0"/>
                </a:solidFill>
              </a:rPr>
              <a:t>to find the secret letter written by the Queen Elizabeth in 1986.</a:t>
            </a:r>
            <a:endParaRPr lang="fr-FR" sz="2400" dirty="0">
              <a:solidFill>
                <a:srgbClr val="7030A0"/>
              </a:solidFill>
              <a:latin typeface="Times New Roman" panose="02020603050405020304" pitchFamily="18" charset="0"/>
              <a:cs typeface="Times New Roman" panose="02020603050405020304" pitchFamily="18" charset="0"/>
            </a:endParaRPr>
          </a:p>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fr-FR" sz="2400" dirty="0">
                <a:solidFill>
                  <a:schemeClr val="accent2">
                    <a:lumMod val="50000"/>
                  </a:schemeClr>
                </a:solidFill>
                <a:latin typeface="Times New Roman" panose="02020603050405020304" pitchFamily="18" charset="0"/>
                <a:cs typeface="Times New Roman" panose="02020603050405020304" pitchFamily="18" charset="0"/>
              </a:rPr>
              <a:t>a. </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Why</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a:t>
            </a:r>
            <a:endParaRPr lang="fr-FR" sz="24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fr-FR" sz="2400" dirty="0">
                <a:solidFill>
                  <a:srgbClr val="002060"/>
                </a:solidFill>
                <a:latin typeface="Times New Roman" panose="02020603050405020304" pitchFamily="18" charset="0"/>
                <a:cs typeface="Times New Roman" panose="02020603050405020304" pitchFamily="18" charset="0"/>
              </a:rPr>
              <a:t>b. </a:t>
            </a:r>
            <a:r>
              <a:rPr lang="fr-FR" sz="2400" dirty="0">
                <a:solidFill>
                  <a:srgbClr val="002060"/>
                </a:solidFill>
                <a:latin typeface="Times New Roman" panose="02020603050405020304" pitchFamily="18" charset="0"/>
                <a:cs typeface="Times New Roman" panose="02020603050405020304" pitchFamily="18" charset="0"/>
                <a:hlinkClick r:id="rId4" action="ppaction://hlinksldjump"/>
              </a:rPr>
              <a:t>Ok. I </a:t>
            </a:r>
            <a:r>
              <a:rPr lang="fr-FR" sz="2400" dirty="0" err="1">
                <a:solidFill>
                  <a:srgbClr val="002060"/>
                </a:solidFill>
                <a:latin typeface="Times New Roman" panose="02020603050405020304" pitchFamily="18" charset="0"/>
                <a:cs typeface="Times New Roman" panose="02020603050405020304" pitchFamily="18" charset="0"/>
                <a:hlinkClick r:id="rId4" action="ppaction://hlinksldjump"/>
              </a:rPr>
              <a:t>will</a:t>
            </a:r>
            <a:r>
              <a:rPr lang="fr-FR" sz="2400" dirty="0">
                <a:solidFill>
                  <a:srgbClr val="002060"/>
                </a:solidFill>
                <a:latin typeface="Times New Roman" panose="02020603050405020304" pitchFamily="18" charset="0"/>
                <a:cs typeface="Times New Roman" panose="02020603050405020304" pitchFamily="18" charset="0"/>
                <a:hlinkClick r:id="rId4" action="ppaction://hlinksldjump"/>
              </a:rPr>
              <a:t> go </a:t>
            </a:r>
            <a:r>
              <a:rPr lang="fr-FR" sz="2400" dirty="0" err="1">
                <a:solidFill>
                  <a:srgbClr val="002060"/>
                </a:solidFill>
                <a:latin typeface="Times New Roman" panose="02020603050405020304" pitchFamily="18" charset="0"/>
                <a:cs typeface="Times New Roman" panose="02020603050405020304" pitchFamily="18" charset="0"/>
                <a:hlinkClick r:id="rId4" action="ppaction://hlinksldjump"/>
              </a:rPr>
              <a:t>now</a:t>
            </a:r>
            <a:r>
              <a:rPr lang="fr-FR" sz="2400" dirty="0">
                <a:solidFill>
                  <a:srgbClr val="002060"/>
                </a:solidFill>
                <a:latin typeface="Times New Roman" panose="02020603050405020304" pitchFamily="18" charset="0"/>
                <a:cs typeface="Times New Roman" panose="02020603050405020304" pitchFamily="18" charset="0"/>
                <a:hlinkClick r:id="rId4" action="ppaction://hlinksldjump"/>
              </a:rPr>
              <a:t>!</a:t>
            </a:r>
            <a:endParaRPr lang="fr-FR"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5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72DDB-3C54-1E81-CA35-98C9F80B942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DFF229F-E4E6-4D72-83C5-7E555857A3FE}"/>
              </a:ext>
            </a:extLst>
          </p:cNvPr>
          <p:cNvSpPr txBox="1"/>
          <p:nvPr/>
        </p:nvSpPr>
        <p:spPr>
          <a:xfrm>
            <a:off x="9242323" y="2534392"/>
            <a:ext cx="2674374" cy="2451404"/>
          </a:xfrm>
          <a:prstGeom prst="rect">
            <a:avLst/>
          </a:prstGeom>
        </p:spPr>
        <p:txBody>
          <a:bodyPr vert="horz" lIns="91440" tIns="45720" rIns="91440" bIns="45720" rtlCol="0">
            <a:noAutofit/>
          </a:bodyPr>
          <a:lstStyle/>
          <a:p>
            <a:pPr marR="0" algn="ctr">
              <a:lnSpc>
                <a:spcPct val="90000"/>
              </a:lnSpc>
              <a:spcAft>
                <a:spcPts val="800"/>
              </a:spcAft>
            </a:pPr>
            <a:r>
              <a:rPr lang="en-US" sz="2600" i="1" dirty="0">
                <a:solidFill>
                  <a:schemeClr val="bg1"/>
                </a:solidFill>
                <a:latin typeface="Times New Roman" panose="02020603050405020304" pitchFamily="18" charset="0"/>
                <a:cs typeface="Times New Roman" panose="02020603050405020304" pitchFamily="18" charset="0"/>
              </a:rPr>
              <a:t>Who do you call to inform about this deception you just learned about?</a:t>
            </a:r>
            <a:endParaRPr lang="en-US" sz="2600" i="1" dirty="0">
              <a:solidFill>
                <a:schemeClr val="bg1"/>
              </a:solidFill>
              <a:effectLst/>
              <a:latin typeface="Times New Roman" panose="02020603050405020304" pitchFamily="18" charset="0"/>
              <a:cs typeface="Times New Roman" panose="02020603050405020304" pitchFamily="18" charset="0"/>
            </a:endParaRPr>
          </a:p>
        </p:txBody>
      </p:sp>
      <p:pic>
        <p:nvPicPr>
          <p:cNvPr id="10" name="Picture 9" descr="A person in a suit and tie&#10;&#10;AI-generated content may be incorrect.">
            <a:extLst>
              <a:ext uri="{FF2B5EF4-FFF2-40B4-BE49-F238E27FC236}">
                <a16:creationId xmlns:a16="http://schemas.microsoft.com/office/drawing/2014/main" id="{2E8D0CD0-462E-D87C-396E-FDC575222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1590"/>
            <a:ext cx="12192000" cy="5081158"/>
          </a:xfrm>
          <a:prstGeom prst="rect">
            <a:avLst/>
          </a:prstGeom>
        </p:spPr>
      </p:pic>
      <p:sp>
        <p:nvSpPr>
          <p:cNvPr id="2" name="Larme 5">
            <a:extLst>
              <a:ext uri="{FF2B5EF4-FFF2-40B4-BE49-F238E27FC236}">
                <a16:creationId xmlns:a16="http://schemas.microsoft.com/office/drawing/2014/main" id="{D72D37F4-9AF3-05B9-8DD8-91E0F25B8026}"/>
              </a:ext>
            </a:extLst>
          </p:cNvPr>
          <p:cNvSpPr/>
          <p:nvPr/>
        </p:nvSpPr>
        <p:spPr>
          <a:xfrm rot="9114361" flipH="1">
            <a:off x="56738" y="333194"/>
            <a:ext cx="6560664" cy="6511750"/>
          </a:xfrm>
          <a:prstGeom prst="teardrop">
            <a:avLst>
              <a:gd name="adj" fmla="val 10752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6">
            <a:extLst>
              <a:ext uri="{FF2B5EF4-FFF2-40B4-BE49-F238E27FC236}">
                <a16:creationId xmlns:a16="http://schemas.microsoft.com/office/drawing/2014/main" id="{2697E8F0-1B55-DB84-A90C-1EC558483DF6}"/>
              </a:ext>
            </a:extLst>
          </p:cNvPr>
          <p:cNvSpPr txBox="1"/>
          <p:nvPr/>
        </p:nvSpPr>
        <p:spPr>
          <a:xfrm flipH="1">
            <a:off x="868369" y="1469826"/>
            <a:ext cx="4273902" cy="2308324"/>
          </a:xfrm>
          <a:prstGeom prst="rect">
            <a:avLst/>
          </a:prstGeom>
          <a:noFill/>
        </p:spPr>
        <p:txBody>
          <a:bodyPr wrap="square" rtlCol="0">
            <a:spAutoFit/>
          </a:bodyPr>
          <a:lstStyle/>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rPr>
              <a:t>The year </a:t>
            </a:r>
            <a:r>
              <a:rPr lang="fr-FR" sz="2400" dirty="0">
                <a:solidFill>
                  <a:schemeClr val="accent6">
                    <a:lumMod val="75000"/>
                  </a:schemeClr>
                </a:solidFill>
                <a:latin typeface="Times New Roman" panose="02020603050405020304" pitchFamily="18" charset="0"/>
                <a:cs typeface="Times New Roman" panose="02020603050405020304" pitchFamily="18" charset="0"/>
              </a:rPr>
              <a:t>2085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is</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when</a:t>
            </a:r>
            <a:r>
              <a:rPr lang="fr-FR" sz="2400" dirty="0">
                <a:solidFill>
                  <a:schemeClr val="accent6">
                    <a:lumMod val="75000"/>
                  </a:schemeClr>
                </a:solidFill>
                <a:latin typeface="Times New Roman" panose="02020603050405020304" pitchFamily="18" charset="0"/>
                <a:cs typeface="Times New Roman" panose="02020603050405020304" pitchFamily="18" charset="0"/>
              </a:rPr>
              <a:t> the Queen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stipulated</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that</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letter</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could</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be</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opened</a:t>
            </a:r>
            <a:r>
              <a:rPr lang="fr-FR" sz="2400" dirty="0">
                <a:solidFill>
                  <a:schemeClr val="accent6">
                    <a:lumMod val="75000"/>
                  </a:schemeClr>
                </a:solidFill>
                <a:latin typeface="Times New Roman" panose="02020603050405020304" pitchFamily="18" charset="0"/>
                <a:cs typeface="Times New Roman" panose="02020603050405020304" pitchFamily="18" charset="0"/>
              </a:rPr>
              <a:t>!</a:t>
            </a:r>
          </a:p>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Ok, I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will</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go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using</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my</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time machine!!</a:t>
            </a:r>
            <a:endParaRPr lang="fr-FR"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19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3878C5-FF30-07E4-14D1-16C2B3999C24}"/>
              </a:ext>
            </a:extLst>
          </p:cNvPr>
          <p:cNvSpPr>
            <a:spLocks noGrp="1"/>
          </p:cNvSpPr>
          <p:nvPr>
            <p:ph type="title"/>
          </p:nvPr>
        </p:nvSpPr>
        <p:spPr/>
        <p:txBody>
          <a:bodyPr/>
          <a:lstStyle/>
          <a:p>
            <a:endParaRPr lang="fr-FR"/>
          </a:p>
        </p:txBody>
      </p:sp>
      <p:pic>
        <p:nvPicPr>
          <p:cNvPr id="5" name="Espace réservé du contenu 4" descr="Une image contenant Compositing numérique, Jeu PC, capture d’écran, Logiciel de jeu vidéo&#10;&#10;Le contenu généré par l’IA peut être incorrect.">
            <a:extLst>
              <a:ext uri="{FF2B5EF4-FFF2-40B4-BE49-F238E27FC236}">
                <a16:creationId xmlns:a16="http://schemas.microsoft.com/office/drawing/2014/main" id="{7E3CF63D-12B5-7E1A-71BD-3F920C28773C}"/>
              </a:ext>
            </a:extLst>
          </p:cNvPr>
          <p:cNvPicPr>
            <a:picLocks noGrp="1" noChangeAspect="1"/>
          </p:cNvPicPr>
          <p:nvPr>
            <p:ph idx="1"/>
          </p:nvPr>
        </p:nvPicPr>
        <p:blipFill>
          <a:blip r:embed="rId2"/>
          <a:stretch>
            <a:fillRect/>
          </a:stretch>
        </p:blipFill>
        <p:spPr>
          <a:xfrm>
            <a:off x="0" y="0"/>
            <a:ext cx="12192000" cy="6858000"/>
          </a:xfrm>
        </p:spPr>
      </p:pic>
      <p:sp>
        <p:nvSpPr>
          <p:cNvPr id="3" name="ZoneTexte 6">
            <a:extLst>
              <a:ext uri="{FF2B5EF4-FFF2-40B4-BE49-F238E27FC236}">
                <a16:creationId xmlns:a16="http://schemas.microsoft.com/office/drawing/2014/main" id="{9E72D867-180F-533E-A83A-1FEA740AF383}"/>
              </a:ext>
            </a:extLst>
          </p:cNvPr>
          <p:cNvSpPr txBox="1"/>
          <p:nvPr/>
        </p:nvSpPr>
        <p:spPr>
          <a:xfrm flipH="1">
            <a:off x="373626" y="471948"/>
            <a:ext cx="2162425" cy="5632311"/>
          </a:xfrm>
          <a:prstGeom prst="rect">
            <a:avLst/>
          </a:prstGeom>
          <a:noFill/>
        </p:spPr>
        <p:txBody>
          <a:bodyPr wrap="square" rtlCol="0">
            <a:spAutoFit/>
          </a:bodyPr>
          <a:lstStyle/>
          <a:p>
            <a:pPr algn="ctr"/>
            <a:r>
              <a:rPr lang="en-US" sz="3600" dirty="0">
                <a:solidFill>
                  <a:srgbClr val="467886"/>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You </a:t>
            </a:r>
          </a:p>
          <a:p>
            <a:pPr algn="ctr"/>
            <a:r>
              <a:rPr lang="en-US" sz="3600" dirty="0">
                <a:solidFill>
                  <a:srgbClr val="467886"/>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are entering the time machine that will bring you to Australia in 2085!!</a:t>
            </a:r>
            <a:r>
              <a:rPr lang="en-US" sz="3600" dirty="0">
                <a:solidFill>
                  <a:schemeClr val="bg1"/>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566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88064-73E8-1D61-CD39-B0E882051672}"/>
              </a:ext>
            </a:extLst>
          </p:cNvPr>
          <p:cNvSpPr>
            <a:spLocks noGrp="1"/>
          </p:cNvSpPr>
          <p:nvPr>
            <p:ph type="title"/>
          </p:nvPr>
        </p:nvSpPr>
        <p:spPr/>
        <p:txBody>
          <a:bodyPr/>
          <a:lstStyle/>
          <a:p>
            <a:endParaRPr lang="fr-FR"/>
          </a:p>
        </p:txBody>
      </p:sp>
      <p:pic>
        <p:nvPicPr>
          <p:cNvPr id="5" name="Content Placeholder 4">
            <a:extLst>
              <a:ext uri="{FF2B5EF4-FFF2-40B4-BE49-F238E27FC236}">
                <a16:creationId xmlns:a16="http://schemas.microsoft.com/office/drawing/2014/main" id="{B6AAC182-B6EA-A2D4-4B92-CB32BF57E5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8652" y="1887794"/>
            <a:ext cx="7086869" cy="4724579"/>
          </a:xfrm>
        </p:spPr>
      </p:pic>
      <p:sp>
        <p:nvSpPr>
          <p:cNvPr id="7" name="Larme 5">
            <a:extLst>
              <a:ext uri="{FF2B5EF4-FFF2-40B4-BE49-F238E27FC236}">
                <a16:creationId xmlns:a16="http://schemas.microsoft.com/office/drawing/2014/main" id="{1180CC08-CEE7-DA70-5B18-A7707FC0053C}"/>
              </a:ext>
            </a:extLst>
          </p:cNvPr>
          <p:cNvSpPr/>
          <p:nvPr/>
        </p:nvSpPr>
        <p:spPr>
          <a:xfrm rot="9114361" flipH="1">
            <a:off x="56738" y="333194"/>
            <a:ext cx="6560664" cy="6511750"/>
          </a:xfrm>
          <a:prstGeom prst="teardrop">
            <a:avLst>
              <a:gd name="adj" fmla="val 9575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6">
            <a:extLst>
              <a:ext uri="{FF2B5EF4-FFF2-40B4-BE49-F238E27FC236}">
                <a16:creationId xmlns:a16="http://schemas.microsoft.com/office/drawing/2014/main" id="{777CAC1C-A971-8F05-AE51-EBA41DDDDEBD}"/>
              </a:ext>
            </a:extLst>
          </p:cNvPr>
          <p:cNvSpPr txBox="1"/>
          <p:nvPr/>
        </p:nvSpPr>
        <p:spPr>
          <a:xfrm flipH="1">
            <a:off x="668594" y="704847"/>
            <a:ext cx="5289754" cy="5139869"/>
          </a:xfrm>
          <a:prstGeom prst="rect">
            <a:avLst/>
          </a:prstGeom>
          <a:noFill/>
        </p:spPr>
        <p:txBody>
          <a:bodyPr wrap="square" rtlCol="0">
            <a:spAutoFit/>
          </a:bodyPr>
          <a:lstStyle/>
          <a:p>
            <a:pPr algn="ctr"/>
            <a:endParaRPr lang="fr-FR" sz="2400" dirty="0">
              <a:solidFill>
                <a:srgbClr val="7030A0"/>
              </a:solidFill>
              <a:latin typeface="Times New Roman" panose="02020603050405020304" pitchFamily="18" charset="0"/>
              <a:cs typeface="Times New Roman" panose="02020603050405020304" pitchFamily="18" charset="0"/>
            </a:endParaRPr>
          </a:p>
          <a:p>
            <a:pPr algn="ctr"/>
            <a:endParaRPr lang="fr-FR" sz="2400" dirty="0">
              <a:solidFill>
                <a:srgbClr val="7030A0"/>
              </a:solidFill>
              <a:latin typeface="Times New Roman" panose="02020603050405020304" pitchFamily="18" charset="0"/>
              <a:cs typeface="Times New Roman" panose="02020603050405020304" pitchFamily="18" charset="0"/>
            </a:endParaRPr>
          </a:p>
          <a:p>
            <a:pPr algn="ctr"/>
            <a:r>
              <a:rPr lang="fr-FR" sz="4000" dirty="0">
                <a:solidFill>
                  <a:srgbClr val="7030A0"/>
                </a:solidFill>
                <a:latin typeface="Times New Roman" panose="02020603050405020304" pitchFamily="18" charset="0"/>
                <a:cs typeface="Times New Roman" panose="02020603050405020304" pitchFamily="18" charset="0"/>
              </a:rPr>
              <a:t>Go to </a:t>
            </a:r>
            <a:r>
              <a:rPr lang="fr-FR" sz="4000" dirty="0" err="1">
                <a:solidFill>
                  <a:srgbClr val="7030A0"/>
                </a:solidFill>
                <a:latin typeface="Times New Roman" panose="02020603050405020304" pitchFamily="18" charset="0"/>
                <a:cs typeface="Times New Roman" panose="02020603050405020304" pitchFamily="18" charset="0"/>
              </a:rPr>
              <a:t>Australia</a:t>
            </a:r>
            <a:r>
              <a:rPr lang="fr-FR" sz="4000" dirty="0">
                <a:solidFill>
                  <a:srgbClr val="7030A0"/>
                </a:solidFill>
                <a:latin typeface="Times New Roman" panose="02020603050405020304" pitchFamily="18" charset="0"/>
                <a:cs typeface="Times New Roman" panose="02020603050405020304" pitchFamily="18" charset="0"/>
              </a:rPr>
              <a:t> in 2085 </a:t>
            </a:r>
            <a:r>
              <a:rPr lang="en-US" sz="4000" dirty="0">
                <a:solidFill>
                  <a:srgbClr val="7030A0"/>
                </a:solidFill>
              </a:rPr>
              <a:t>to find the secret letter written by the Queen Elizabeth in 1986.</a:t>
            </a:r>
            <a:endParaRPr lang="fr-FR" sz="4000" dirty="0">
              <a:solidFill>
                <a:srgbClr val="7030A0"/>
              </a:solidFill>
              <a:latin typeface="Times New Roman" panose="02020603050405020304" pitchFamily="18" charset="0"/>
              <a:cs typeface="Times New Roman" panose="02020603050405020304" pitchFamily="18" charset="0"/>
            </a:endParaRPr>
          </a:p>
          <a:p>
            <a:pPr algn="ctr"/>
            <a:endParaRPr lang="fr-FR" sz="40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fr-FR" sz="4000" dirty="0">
                <a:solidFill>
                  <a:schemeClr val="accent2">
                    <a:lumMod val="50000"/>
                  </a:schemeClr>
                </a:solidFill>
                <a:latin typeface="Times New Roman" panose="02020603050405020304" pitchFamily="18" charset="0"/>
                <a:cs typeface="Times New Roman" panose="02020603050405020304" pitchFamily="18" charset="0"/>
              </a:rPr>
              <a:t>a. </a:t>
            </a:r>
            <a:r>
              <a:rPr lang="fr-FR" sz="40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a:t>
            </a:r>
            <a:r>
              <a:rPr lang="fr-FR" sz="40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Why</a:t>
            </a:r>
            <a:r>
              <a:rPr lang="fr-FR" sz="40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a:t>
            </a:r>
            <a:endParaRPr lang="fr-FR" sz="40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fr-FR" sz="4000" dirty="0">
                <a:solidFill>
                  <a:srgbClr val="002060"/>
                </a:solidFill>
                <a:latin typeface="Times New Roman" panose="02020603050405020304" pitchFamily="18" charset="0"/>
                <a:cs typeface="Times New Roman" panose="02020603050405020304" pitchFamily="18" charset="0"/>
              </a:rPr>
              <a:t>b. </a:t>
            </a:r>
            <a:r>
              <a:rPr lang="fr-FR" sz="4000" dirty="0">
                <a:solidFill>
                  <a:srgbClr val="002060"/>
                </a:solidFill>
                <a:latin typeface="Times New Roman" panose="02020603050405020304" pitchFamily="18" charset="0"/>
                <a:cs typeface="Times New Roman" panose="02020603050405020304" pitchFamily="18" charset="0"/>
                <a:hlinkClick r:id="rId4" action="ppaction://hlinksldjump"/>
              </a:rPr>
              <a:t>Ok. I </a:t>
            </a:r>
            <a:r>
              <a:rPr lang="fr-FR" sz="4000" dirty="0" err="1">
                <a:solidFill>
                  <a:srgbClr val="002060"/>
                </a:solidFill>
                <a:latin typeface="Times New Roman" panose="02020603050405020304" pitchFamily="18" charset="0"/>
                <a:cs typeface="Times New Roman" panose="02020603050405020304" pitchFamily="18" charset="0"/>
                <a:hlinkClick r:id="rId4" action="ppaction://hlinksldjump"/>
              </a:rPr>
              <a:t>will</a:t>
            </a:r>
            <a:r>
              <a:rPr lang="fr-FR" sz="4000" dirty="0">
                <a:solidFill>
                  <a:srgbClr val="002060"/>
                </a:solidFill>
                <a:latin typeface="Times New Roman" panose="02020603050405020304" pitchFamily="18" charset="0"/>
                <a:cs typeface="Times New Roman" panose="02020603050405020304" pitchFamily="18" charset="0"/>
                <a:hlinkClick r:id="rId4" action="ppaction://hlinksldjump"/>
              </a:rPr>
              <a:t> go </a:t>
            </a:r>
            <a:r>
              <a:rPr lang="fr-FR" sz="4000" dirty="0" err="1">
                <a:solidFill>
                  <a:srgbClr val="002060"/>
                </a:solidFill>
                <a:latin typeface="Times New Roman" panose="02020603050405020304" pitchFamily="18" charset="0"/>
                <a:cs typeface="Times New Roman" panose="02020603050405020304" pitchFamily="18" charset="0"/>
                <a:hlinkClick r:id="rId4" action="ppaction://hlinksldjump"/>
              </a:rPr>
              <a:t>now</a:t>
            </a:r>
            <a:r>
              <a:rPr lang="fr-FR" sz="4000" dirty="0">
                <a:solidFill>
                  <a:srgbClr val="002060"/>
                </a:solidFill>
                <a:latin typeface="Times New Roman" panose="02020603050405020304" pitchFamily="18" charset="0"/>
                <a:cs typeface="Times New Roman" panose="02020603050405020304" pitchFamily="18" charset="0"/>
                <a:hlinkClick r:id="rId4" action="ppaction://hlinksldjump"/>
              </a:rPr>
              <a:t>!</a:t>
            </a:r>
            <a:endParaRPr lang="fr-FR"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83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6EFE-86BA-FC18-8B1C-9069BEBF508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E23D41-7716-CE5C-5094-9404CCDE3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8652" y="1887794"/>
            <a:ext cx="7086869" cy="4724579"/>
          </a:xfrm>
        </p:spPr>
      </p:pic>
      <p:sp>
        <p:nvSpPr>
          <p:cNvPr id="3" name="Larme 5">
            <a:extLst>
              <a:ext uri="{FF2B5EF4-FFF2-40B4-BE49-F238E27FC236}">
                <a16:creationId xmlns:a16="http://schemas.microsoft.com/office/drawing/2014/main" id="{ED7205E5-E28D-DB4D-B338-E67CFCC6059D}"/>
              </a:ext>
            </a:extLst>
          </p:cNvPr>
          <p:cNvSpPr/>
          <p:nvPr/>
        </p:nvSpPr>
        <p:spPr>
          <a:xfrm rot="9114361" flipH="1">
            <a:off x="56738" y="333194"/>
            <a:ext cx="6560664" cy="6511750"/>
          </a:xfrm>
          <a:prstGeom prst="teardrop">
            <a:avLst>
              <a:gd name="adj" fmla="val 10752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6">
            <a:extLst>
              <a:ext uri="{FF2B5EF4-FFF2-40B4-BE49-F238E27FC236}">
                <a16:creationId xmlns:a16="http://schemas.microsoft.com/office/drawing/2014/main" id="{773E3AA2-0A75-D29D-67DE-D96FE24207A6}"/>
              </a:ext>
            </a:extLst>
          </p:cNvPr>
          <p:cNvSpPr txBox="1"/>
          <p:nvPr/>
        </p:nvSpPr>
        <p:spPr>
          <a:xfrm flipH="1">
            <a:off x="868369" y="1469826"/>
            <a:ext cx="4273902" cy="3046988"/>
          </a:xfrm>
          <a:prstGeom prst="rect">
            <a:avLst/>
          </a:prstGeom>
          <a:noFill/>
        </p:spPr>
        <p:txBody>
          <a:bodyPr wrap="square" rtlCol="0">
            <a:spAutoFit/>
          </a:bodyPr>
          <a:lstStyle/>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rPr>
              <a:t>The year </a:t>
            </a:r>
            <a:r>
              <a:rPr lang="fr-FR" sz="2400" dirty="0">
                <a:solidFill>
                  <a:schemeClr val="accent6">
                    <a:lumMod val="75000"/>
                  </a:schemeClr>
                </a:solidFill>
                <a:latin typeface="Times New Roman" panose="02020603050405020304" pitchFamily="18" charset="0"/>
                <a:cs typeface="Times New Roman" panose="02020603050405020304" pitchFamily="18" charset="0"/>
              </a:rPr>
              <a:t>2085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is</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when</a:t>
            </a:r>
            <a:r>
              <a:rPr lang="fr-FR" sz="2400" dirty="0">
                <a:solidFill>
                  <a:schemeClr val="accent6">
                    <a:lumMod val="75000"/>
                  </a:schemeClr>
                </a:solidFill>
                <a:latin typeface="Times New Roman" panose="02020603050405020304" pitchFamily="18" charset="0"/>
                <a:cs typeface="Times New Roman" panose="02020603050405020304" pitchFamily="18" charset="0"/>
              </a:rPr>
              <a:t> the Queen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stipulated</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that</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letter</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could</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be</a:t>
            </a:r>
            <a:r>
              <a:rPr lang="fr-FR" sz="2400" dirty="0">
                <a:solidFill>
                  <a:schemeClr val="accent6">
                    <a:lumMod val="75000"/>
                  </a:schemeClr>
                </a:solidFill>
                <a:latin typeface="Times New Roman" panose="02020603050405020304" pitchFamily="18" charset="0"/>
                <a:cs typeface="Times New Roman" panose="02020603050405020304" pitchFamily="18" charset="0"/>
              </a:rPr>
              <a:t> </a:t>
            </a:r>
            <a:r>
              <a:rPr lang="fr-FR" sz="2400" dirty="0" err="1">
                <a:solidFill>
                  <a:schemeClr val="accent6">
                    <a:lumMod val="75000"/>
                  </a:schemeClr>
                </a:solidFill>
                <a:latin typeface="Times New Roman" panose="02020603050405020304" pitchFamily="18" charset="0"/>
                <a:cs typeface="Times New Roman" panose="02020603050405020304" pitchFamily="18" charset="0"/>
              </a:rPr>
              <a:t>opened</a:t>
            </a:r>
            <a:r>
              <a:rPr lang="fr-FR" sz="2400" dirty="0">
                <a:solidFill>
                  <a:schemeClr val="accent6">
                    <a:lumMod val="75000"/>
                  </a:schemeClr>
                </a:solidFill>
                <a:latin typeface="Times New Roman" panose="02020603050405020304" pitchFamily="18" charset="0"/>
                <a:cs typeface="Times New Roman" panose="02020603050405020304" pitchFamily="18" charset="0"/>
              </a:rPr>
              <a:t>!</a:t>
            </a:r>
          </a:p>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a:p>
            <a:pPr algn="ctr"/>
            <a:endParaRPr lang="fr-FR" sz="2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Ok, I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will</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go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using</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a:t>
            </a:r>
            <a:r>
              <a:rPr lang="fr-FR" sz="2400" dirty="0" err="1">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my</a:t>
            </a:r>
            <a:r>
              <a:rPr lang="fr-FR" sz="2400" dirty="0">
                <a:solidFill>
                  <a:schemeClr val="accent2">
                    <a:lumMod val="50000"/>
                  </a:schemeClr>
                </a:solidFill>
                <a:latin typeface="Times New Roman" panose="02020603050405020304" pitchFamily="18" charset="0"/>
                <a:cs typeface="Times New Roman" panose="02020603050405020304" pitchFamily="18" charset="0"/>
                <a:hlinkClick r:id="rId3" action="ppaction://hlinksldjump"/>
              </a:rPr>
              <a:t> time machine!!</a:t>
            </a:r>
            <a:r>
              <a:rPr lang="fr-FR" sz="2400" dirty="0">
                <a:solidFill>
                  <a:schemeClr val="accent2">
                    <a:lumMod val="50000"/>
                  </a:schemeClr>
                </a:solidFill>
                <a:latin typeface="Times New Roman" panose="02020603050405020304" pitchFamily="18" charset="0"/>
                <a:cs typeface="Times New Roman" panose="02020603050405020304" pitchFamily="18" charset="0"/>
              </a:rPr>
              <a:t> »</a:t>
            </a:r>
            <a:endParaRPr lang="fr-FR"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02465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4231</TotalTime>
  <Words>878</Words>
  <Application>Microsoft Office PowerPoint</Application>
  <PresentationFormat>Widescreen</PresentationFormat>
  <Paragraphs>83</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Aptos Display</vt:lpstr>
      <vt:lpstr>Arial</vt:lpstr>
      <vt:lpstr>Book Antiqua</vt:lpstr>
      <vt:lpstr>Times New Roman</vt:lpstr>
      <vt:lpstr>Wingdings</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that of any help?  You lost….   </vt:lpstr>
      <vt:lpstr>They bring you to a man who opens it. It it there’s cicada and the message is: “thank you for having waited so long. Now that the technology allows, find the secret code hidden in the cicada” Do you try to find the code? Yes No</vt:lpstr>
      <vt:lpstr>Is that to know who the ancestors are?     Interestingly enough, a piece of Queen Victoria’s DNA strand was hidden in the cicada.  And Alongside the DNA, you read this message: “Mix it with the current leader of Israel.” The “current” leader, what does that mean, you wonder, the current leader, like now, in 2085, or back in 2025, your original year?</vt:lpstr>
      <vt:lpstr>PowerPoint Presentation</vt:lpstr>
      <vt:lpstr>PowerPoint Presentation</vt:lpstr>
      <vt:lpstr>You are invited to discuss with Netanyanu.  Do you reveal that you had the mission to mix his DNA with Queen Victoria’s, and you are asking why such a thing? A. Yes B. No  </vt:lpstr>
      <vt:lpstr>You won!!!!!!!!!!!!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Vigier Maxime</dc:creator>
  <cp:lastModifiedBy>Vigier Maxime</cp:lastModifiedBy>
  <cp:revision>108</cp:revision>
  <dcterms:created xsi:type="dcterms:W3CDTF">2025-05-19T03:05:27Z</dcterms:created>
  <dcterms:modified xsi:type="dcterms:W3CDTF">2025-10-23T07:12:34Z</dcterms:modified>
</cp:coreProperties>
</file>