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1" r:id="rId3"/>
    <p:sldId id="288" r:id="rId4"/>
    <p:sldId id="297" r:id="rId5"/>
    <p:sldId id="289" r:id="rId6"/>
    <p:sldId id="290" r:id="rId7"/>
    <p:sldId id="294" r:id="rId8"/>
    <p:sldId id="292" r:id="rId9"/>
    <p:sldId id="296" r:id="rId10"/>
    <p:sldId id="291" r:id="rId11"/>
    <p:sldId id="293" r:id="rId12"/>
    <p:sldId id="256" r:id="rId13"/>
    <p:sldId id="259" r:id="rId14"/>
    <p:sldId id="260" r:id="rId15"/>
    <p:sldId id="295" r:id="rId16"/>
    <p:sldId id="257" r:id="rId17"/>
    <p:sldId id="25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18900-02FF-5CA3-0E0F-065ECCC49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48B4E4-8DF4-004C-CAA3-4CC5EC84E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A0703C-F06B-8C04-0184-A0B4D7CC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9FFCD-DFBB-2B93-8B29-5B1FFDD1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BD5046-F4E3-228C-34B3-82B79A2F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17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5304B-0D17-84BF-488E-2225293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F7091E-DD29-1D4F-982A-276C8721D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2D6BD7-A5DD-0301-3CE3-EB40838F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3F3D75-29A4-6CE6-2310-3470BC6A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55AD86-B9AA-B75B-4370-018F4B56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63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D850DB-4B77-4494-D408-9017F68BB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425783-960B-6E79-1D48-93BFCD152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6DB626-2CBC-6BB9-1688-EF4B8F39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5E978E-98F0-3AF5-C349-416EBBD3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2CE8CF-A125-C2E8-F3A5-1E24E9AD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1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2A1AC-97F2-F813-4EA5-F929B5ED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898939-C0B5-926F-772E-81FE99A95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4242E0-FC60-B317-8887-4EA21FA3C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C4EA8-C26B-1105-1267-702FE14D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43F59-A879-1C75-93B0-F41350FC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5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7E3559-5E3F-5542-4D3C-856957FC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F06ED2-D202-C394-3FD9-E76383977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2B53BA-F3B8-8112-8571-3336A47B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BBB0B7-AFA9-8474-CEF6-C31D2AA1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466C0D-F0F5-829A-FEDE-575F9083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69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BB602-5F99-FFC9-347A-5AC78A52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511D-3582-FAB2-8073-0B873B1E8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9E1D9E-82EA-0A30-6BE2-AECE86630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25D9D0-25DD-B020-EE99-AEECE2F3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1E768-6DA5-C059-09DE-61AC7E46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22D5C4-6EB0-D2E5-9E58-63D441B4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21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797BD-86F3-87A2-A657-3BB0745D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688864-17FD-79E5-3B77-F18A8A982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AEF389-8C4C-818C-5925-9C9727F5B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BE68F0-0883-9C2F-B44A-903625626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169179-7D13-197A-592A-AF9443216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202D34-0C7A-4643-488B-2617C65A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021916-7527-33A4-F748-83240DF4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165651-FD2E-B134-FDCF-936CEF40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64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3E6B-7900-4B58-A470-A1A221CBD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6C767D-D4B4-41E1-2499-A9D24B3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35181D-7431-B4BB-6C4F-1E5EDE76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EF5ECD-640C-B815-438D-498DD794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64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1ADF930-7E88-A7E5-CDBD-5E745A35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BEAA65-E2F3-4A18-5E75-EEEB3A5E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B54E0A-09DD-BAE4-AFB9-A87C1806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66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2F63E-DF3A-1DC9-4F1D-C7FC236D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FE05E-0A4E-A618-08AA-3BEF40B47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BFF08E-CE20-DFBB-395D-E586489F1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AE8D35-F0DB-9EFE-0E9D-97CABC5B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43025A-2061-3E01-5FE6-4EF1B40F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3CAB83-3478-9970-5088-FC73FED1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56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F7CF6-0E30-4FE9-7F65-9431EECB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B1BBCA-8484-8889-5A36-E59739542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7E094F-BECA-7F14-6B6B-E5C1CE8CE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551580-2E09-CB9F-2A9D-D1FA258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031F96-7AA8-E36B-C0E4-DC290417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9CDFFC-C7E1-074A-95F8-873C48DD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32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A0E82C1-8E73-97B6-86E8-1EE2A781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2BC75B-547E-E63D-DE33-17D1D9E96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7786CC-80A8-5144-746B-3A6BF71B2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3CFACA-1242-4D5F-B779-610D3C870000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FD4D8B-FB46-04BE-9B32-F8896F8A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741774-9845-39DE-C4C2-2A2FE3A53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92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AD9D-527D-59FB-1751-3CC1C684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303" y="2778689"/>
            <a:ext cx="7922342" cy="1317062"/>
          </a:xfrm>
        </p:spPr>
        <p:txBody>
          <a:bodyPr/>
          <a:lstStyle/>
          <a:p>
            <a:pPr algn="ctr"/>
            <a:r>
              <a:rPr lang="fr-FR" i="1" dirty="0" err="1">
                <a:latin typeface="Bookman Old Style" panose="02050604050505020204" pitchFamily="18" charset="0"/>
              </a:rPr>
              <a:t>Amnesia</a:t>
            </a:r>
            <a:r>
              <a:rPr lang="fr-FR" i="1" dirty="0">
                <a:latin typeface="Bookman Old Style" panose="02050604050505020204" pitchFamily="18" charset="0"/>
              </a:rPr>
              <a:t> – </a:t>
            </a:r>
            <a:r>
              <a:rPr lang="fr-FR" i="1" dirty="0" err="1">
                <a:latin typeface="Bookman Old Style" panose="02050604050505020204" pitchFamily="18" charset="0"/>
              </a:rPr>
              <a:t>Chapter</a:t>
            </a:r>
            <a:r>
              <a:rPr lang="fr-FR" i="1" dirty="0">
                <a:latin typeface="Bookman Old Style" panose="02050604050505020204" pitchFamily="18" charset="0"/>
              </a:rPr>
              <a:t> 2</a:t>
            </a:r>
          </a:p>
        </p:txBody>
      </p:sp>
      <p:pic>
        <p:nvPicPr>
          <p:cNvPr id="6" name="Content Placeholder 5" descr="A logo of a company&#10;&#10;AI-generated content may be incorrect.">
            <a:extLst>
              <a:ext uri="{FF2B5EF4-FFF2-40B4-BE49-F238E27FC236}">
                <a16:creationId xmlns:a16="http://schemas.microsoft.com/office/drawing/2014/main" id="{A0D0CD34-3A19-E0A6-28C0-962D991A4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0"/>
            <a:ext cx="2762250" cy="2762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35733-D9D5-9A6B-7A79-4E72C121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" y="21963"/>
            <a:ext cx="1615079" cy="10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20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E6862-23F0-36A8-B18D-05F3B908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hallway&#10;&#10;AI-generated content may be incorrect.">
            <a:extLst>
              <a:ext uri="{FF2B5EF4-FFF2-40B4-BE49-F238E27FC236}">
                <a16:creationId xmlns:a16="http://schemas.microsoft.com/office/drawing/2014/main" id="{B07973D3-A05C-26AB-93A6-6AAC30FD3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80" y="167646"/>
            <a:ext cx="4340908" cy="6467067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6B3F09-3594-D574-DB3F-6E67C69C9B8F}"/>
              </a:ext>
            </a:extLst>
          </p:cNvPr>
          <p:cNvSpPr txBox="1">
            <a:spLocks/>
          </p:cNvSpPr>
          <p:nvPr/>
        </p:nvSpPr>
        <p:spPr>
          <a:xfrm>
            <a:off x="294968" y="1751797"/>
            <a:ext cx="4709652" cy="306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You do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want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to know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what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contains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the chip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with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memories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so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Finish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task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fetch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Gold back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master</a:t>
            </a:r>
            <a:endParaRPr lang="fr-FR" sz="3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Change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escape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because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don’t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slave</a:t>
            </a:r>
            <a:endParaRPr lang="fr-FR" sz="3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red and white circle&#10;&#10;AI-generated content may be incorrect.">
            <a:extLst>
              <a:ext uri="{FF2B5EF4-FFF2-40B4-BE49-F238E27FC236}">
                <a16:creationId xmlns:a16="http://schemas.microsoft.com/office/drawing/2014/main" id="{B005138E-B2DC-8E6B-89E6-9947809C2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5494" y="0"/>
            <a:ext cx="1226505" cy="10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AB547-5554-5CAB-B379-F2478002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967" y="0"/>
            <a:ext cx="1356033" cy="1266092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3959F1EC-83F4-41E3-3E99-B4250BE46CCC}"/>
              </a:ext>
            </a:extLst>
          </p:cNvPr>
          <p:cNvSpPr txBox="1">
            <a:spLocks/>
          </p:cNvSpPr>
          <p:nvPr/>
        </p:nvSpPr>
        <p:spPr>
          <a:xfrm>
            <a:off x="245806" y="944948"/>
            <a:ext cx="5062848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3000" i="1" dirty="0">
                <a:solidFill>
                  <a:srgbClr val="B48900"/>
                </a:solidFill>
                <a:latin typeface="Bookman Old Style" panose="02050604050505020204" pitchFamily="18" charset="0"/>
                <a:ea typeface="+mj-ea"/>
                <a:cs typeface="+mj-cs"/>
              </a:rPr>
              <a:t>You are running away with the gold! You seem to be free, but the place is desertic. What will happen in Chapter 3?</a:t>
            </a:r>
          </a:p>
        </p:txBody>
      </p:sp>
      <p:pic>
        <p:nvPicPr>
          <p:cNvPr id="7" name="Picture 6" descr="A person carrying gold bars&#10;&#10;AI-generated content may be incorrect.">
            <a:extLst>
              <a:ext uri="{FF2B5EF4-FFF2-40B4-BE49-F238E27FC236}">
                <a16:creationId xmlns:a16="http://schemas.microsoft.com/office/drawing/2014/main" id="{D7E6449F-9059-62D5-B3F2-3466BD802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32" y="0"/>
            <a:ext cx="4603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yramid made of rocks&#10;&#10;AI-generated content may be incorrect.">
            <a:extLst>
              <a:ext uri="{FF2B5EF4-FFF2-40B4-BE49-F238E27FC236}">
                <a16:creationId xmlns:a16="http://schemas.microsoft.com/office/drawing/2014/main" id="{24F95682-5A78-2D7D-3D12-B2C09C596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5" r="9091" b="36152"/>
          <a:stretch>
            <a:fillRect/>
          </a:stretch>
        </p:blipFill>
        <p:spPr>
          <a:xfrm>
            <a:off x="4243147" y="928980"/>
            <a:ext cx="6722347" cy="5581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54CBA2-D464-5BB6-BF2A-02DCF5E14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23" y="607303"/>
            <a:ext cx="3467722" cy="3969960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Fighting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against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that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Mamelouk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may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not have been a good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idea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.</a:t>
            </a:r>
            <a:b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At least,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are not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dead.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seem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to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be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under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the GREAT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PYRAMID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.</a:t>
            </a:r>
            <a:b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What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happened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?</a:t>
            </a:r>
            <a:b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You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decide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to:</a:t>
            </a:r>
            <a:b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go to the top of the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pyramid</a:t>
            </a:r>
            <a:b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look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inside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pockets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2600" b="0" i="1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600" b="0" i="1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clothes</a:t>
            </a:r>
            <a:endParaRPr lang="fr-FR" sz="2600" b="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 descr="A red and white circle&#10;&#10;AI-generated content may be incorrect.">
            <a:extLst>
              <a:ext uri="{FF2B5EF4-FFF2-40B4-BE49-F238E27FC236}">
                <a16:creationId xmlns:a16="http://schemas.microsoft.com/office/drawing/2014/main" id="{70A8A144-039F-879A-A696-8AA245E15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5494" y="0"/>
            <a:ext cx="1226505" cy="10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yramids in a desert&#10;&#10;AI-generated content may be incorrect.">
            <a:extLst>
              <a:ext uri="{FF2B5EF4-FFF2-40B4-BE49-F238E27FC236}">
                <a16:creationId xmlns:a16="http://schemas.microsoft.com/office/drawing/2014/main" id="{CB7F2DA7-A507-8C48-1B5C-BB33ED70D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91" y="15736"/>
            <a:ext cx="4561509" cy="6842264"/>
          </a:xfr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5CE2B137-041F-740C-C949-1530D6773EFD}"/>
              </a:ext>
            </a:extLst>
          </p:cNvPr>
          <p:cNvSpPr txBox="1"/>
          <p:nvPr/>
        </p:nvSpPr>
        <p:spPr>
          <a:xfrm>
            <a:off x="536706" y="129526"/>
            <a:ext cx="3775587" cy="123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After reaching the top of the pyramid, you realize there is a war going on.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endParaRPr lang="en-US" sz="30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What do you do?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endParaRPr lang="en-US" sz="30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you look for a place to hide 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Aft>
                <a:spcPts val="800"/>
              </a:spcAft>
            </a:pPr>
            <a:endParaRPr lang="en-US" sz="3000" dirty="0">
              <a:solidFill>
                <a:srgbClr val="467886"/>
              </a:solidFill>
              <a:latin typeface="Bookman Old Style" panose="02050604050505020204" pitchFamily="18" charset="0"/>
              <a:cs typeface="Times New Roman" panose="02020603050405020304" pitchFamily="18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You decide to join the battlefield, you must take part in the action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D308A-7CC0-50B0-2E30-4D536B537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360" y="1"/>
            <a:ext cx="1060639" cy="7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7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06DB-9F40-029F-2838-AC0400D2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5" y="2656042"/>
            <a:ext cx="2878393" cy="1325563"/>
          </a:xfrm>
        </p:spPr>
        <p:txBody>
          <a:bodyPr>
            <a:no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You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looked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inside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your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pocket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. You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appear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to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be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French.</a:t>
            </a:r>
            <a:b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And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are a girl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named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Marie Chamberlain,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born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in Paris in 1767.</a:t>
            </a:r>
            <a:b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But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what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are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doing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in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Egypt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?</a:t>
            </a:r>
            <a:b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See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in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Chapter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3!</a:t>
            </a:r>
          </a:p>
        </p:txBody>
      </p:sp>
      <p:pic>
        <p:nvPicPr>
          <p:cNvPr id="5" name="Content Placeholder 4" descr="A document with a signature&#10;&#10;AI-generated content may be incorrect.">
            <a:extLst>
              <a:ext uri="{FF2B5EF4-FFF2-40B4-BE49-F238E27FC236}">
                <a16:creationId xmlns:a16="http://schemas.microsoft.com/office/drawing/2014/main" id="{E6376640-FC56-A812-E682-656A55D8D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99" y="365125"/>
            <a:ext cx="8447334" cy="612775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93DB78-8E44-7A06-EAB8-3215E3A3B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225" y="0"/>
            <a:ext cx="1246775" cy="8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CE70D-B5F9-6EC2-547F-FA344BEEC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BFF28-EA91-06EB-817C-07B567AC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5" y="2656042"/>
            <a:ext cx="3969773" cy="1325563"/>
          </a:xfrm>
        </p:spPr>
        <p:txBody>
          <a:bodyPr>
            <a:noAutofit/>
          </a:bodyPr>
          <a:lstStyle/>
          <a:p>
            <a:pPr algn="ctr"/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You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maintained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your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attention. No danger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appeared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in the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meantime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found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an ID in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your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pocket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According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to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this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passe-port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are French!</a:t>
            </a:r>
            <a:b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b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Let’s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see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what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will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happen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in </a:t>
            </a:r>
            <a:r>
              <a:rPr lang="fr-FR" sz="30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Chapter</a:t>
            </a:r>
            <a:r>
              <a:rPr lang="fr-FR" sz="3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3.</a:t>
            </a:r>
          </a:p>
        </p:txBody>
      </p:sp>
      <p:pic>
        <p:nvPicPr>
          <p:cNvPr id="5" name="Content Placeholder 4" descr="A document with a signature&#10;&#10;AI-generated content may be incorrect.">
            <a:extLst>
              <a:ext uri="{FF2B5EF4-FFF2-40B4-BE49-F238E27FC236}">
                <a16:creationId xmlns:a16="http://schemas.microsoft.com/office/drawing/2014/main" id="{BABF81F0-871E-0F11-8533-E46060664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05" y="2331652"/>
            <a:ext cx="5153575" cy="373843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37FF3E-814F-66A0-ED91-B23CCA074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360" y="1"/>
            <a:ext cx="1060639" cy="7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1F51D-C863-3B36-22DE-578BCECFE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2" y="2707"/>
            <a:ext cx="4601497" cy="6855294"/>
          </a:xfr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E1B67848-8D6C-E093-2EE7-17489D5C382B}"/>
              </a:ext>
            </a:extLst>
          </p:cNvPr>
          <p:cNvSpPr txBox="1"/>
          <p:nvPr/>
        </p:nvSpPr>
        <p:spPr>
          <a:xfrm>
            <a:off x="629265" y="326171"/>
            <a:ext cx="5053780" cy="123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entered a hole to protect from the burning sun. Now you can see all the action from inside a hole. Do you: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endParaRPr lang="en-US" sz="30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Decide to check your pockets</a:t>
            </a:r>
            <a:endParaRPr lang="en-US" sz="30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>
              <a:lnSpc>
                <a:spcPct val="90000"/>
              </a:lnSpc>
              <a:spcAft>
                <a:spcPts val="800"/>
              </a:spcAft>
            </a:pPr>
            <a:endParaRPr lang="en-US" sz="30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/>
              </a:rPr>
              <a:t> B. Maintain your attention </a:t>
            </a:r>
            <a:r>
              <a:rPr lang="en-US" sz="300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/>
              </a:rPr>
              <a:t>in case of </a:t>
            </a:r>
            <a:r>
              <a:rPr lang="en-US" sz="3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/>
              </a:rPr>
              <a:t>any danger</a:t>
            </a:r>
            <a:endParaRPr lang="en-US" sz="30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62724-C2E9-CD97-020B-E655F0449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25" y="0"/>
            <a:ext cx="1246775" cy="8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inting of soldiers standing on a wall&#10;&#10;AI-generated content may be incorrect.">
            <a:extLst>
              <a:ext uri="{FF2B5EF4-FFF2-40B4-BE49-F238E27FC236}">
                <a16:creationId xmlns:a16="http://schemas.microsoft.com/office/drawing/2014/main" id="{25045E88-02F8-F78F-308E-1722944FE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42" y="-2331"/>
            <a:ext cx="4581832" cy="6872749"/>
          </a:xfrm>
        </p:spPr>
      </p:pic>
      <p:pic>
        <p:nvPicPr>
          <p:cNvPr id="3" name="Picture 2" descr="A red and white circle&#10;&#10;AI-generated content may be incorrect.">
            <a:extLst>
              <a:ext uri="{FF2B5EF4-FFF2-40B4-BE49-F238E27FC236}">
                <a16:creationId xmlns:a16="http://schemas.microsoft.com/office/drawing/2014/main" id="{1DE54FFC-002C-9B9C-7D7A-41E750D5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494" y="0"/>
            <a:ext cx="1226505" cy="1030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0401E3-7E16-3002-58E7-695ED3F76166}"/>
              </a:ext>
            </a:extLst>
          </p:cNvPr>
          <p:cNvSpPr txBox="1">
            <a:spLocks/>
          </p:cNvSpPr>
          <p:nvPr/>
        </p:nvSpPr>
        <p:spPr>
          <a:xfrm>
            <a:off x="386523" y="607303"/>
            <a:ext cx="3467722" cy="39699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You are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now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fighting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in an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army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.</a:t>
            </a:r>
            <a:b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What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will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happen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in </a:t>
            </a:r>
            <a:r>
              <a:rPr lang="fr-FR" sz="26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chapter</a:t>
            </a:r>
            <a:r>
              <a:rPr lang="fr-FR" sz="2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3?</a:t>
            </a:r>
          </a:p>
        </p:txBody>
      </p:sp>
    </p:spTree>
    <p:extLst>
      <p:ext uri="{BB962C8B-B14F-4D97-AF65-F5344CB8AC3E}">
        <p14:creationId xmlns:p14="http://schemas.microsoft.com/office/powerpoint/2010/main" val="30520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9C3E04-95C3-288A-265D-CCB4E766C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"/>
            <a:ext cx="12192000" cy="6858000"/>
          </a:xfrm>
          <a:prstGeom prst="rect">
            <a:avLst/>
          </a:prstGeom>
        </p:spPr>
      </p:pic>
      <p:sp>
        <p:nvSpPr>
          <p:cNvPr id="8" name="ZoneTexte 15">
            <a:extLst>
              <a:ext uri="{FF2B5EF4-FFF2-40B4-BE49-F238E27FC236}">
                <a16:creationId xmlns:a16="http://schemas.microsoft.com/office/drawing/2014/main" id="{7D75B563-310B-6416-930C-626A5123B120}"/>
              </a:ext>
            </a:extLst>
          </p:cNvPr>
          <p:cNvSpPr txBox="1"/>
          <p:nvPr/>
        </p:nvSpPr>
        <p:spPr>
          <a:xfrm>
            <a:off x="71449" y="4553585"/>
            <a:ext cx="2642255" cy="190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>
              <a:lnSpc>
                <a:spcPct val="107000"/>
              </a:lnSpc>
              <a:buAutoNum type="alphaUcPeriod"/>
            </a:pP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</a:t>
            </a: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right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through</a:t>
            </a: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</a:t>
            </a:r>
            <a:endParaRPr lang="en-US" sz="2800" b="1" i="1" dirty="0">
              <a:solidFill>
                <a:schemeClr val="bg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788CC8AC-9CAF-0B00-EC07-D5C5397F6D5D}"/>
              </a:ext>
            </a:extLst>
          </p:cNvPr>
          <p:cNvSpPr txBox="1"/>
          <p:nvPr/>
        </p:nvSpPr>
        <p:spPr>
          <a:xfrm>
            <a:off x="9350477" y="2646591"/>
            <a:ext cx="2841523" cy="2367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</a:pP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You are feeling like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there</a:t>
            </a: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might</a:t>
            </a: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</a:t>
            </a: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something</a:t>
            </a: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behind</a:t>
            </a:r>
            <a:r>
              <a:rPr lang="fr-FR" sz="28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endParaRPr lang="fr-FR" sz="2800" b="1" i="1" dirty="0">
              <a:solidFill>
                <a:schemeClr val="bg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1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D9D4-D438-A1B2-4D12-FEEB8865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1751797"/>
            <a:ext cx="5281868" cy="3063875"/>
          </a:xfrm>
        </p:spPr>
        <p:txBody>
          <a:bodyPr>
            <a:normAutofit fontScale="90000"/>
          </a:bodyPr>
          <a:lstStyle/>
          <a:p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Behind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the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gate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, a warrior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shouts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out: « 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I’m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carrying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the chip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that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contains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the memory of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entire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life! Just do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everything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I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say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and I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will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give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it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! »</a:t>
            </a: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Do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slave</a:t>
            </a: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memory back</a:t>
            </a:r>
            <a:endParaRPr lang="fr-FR" sz="3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person in armor holding a sword and holding a picture&#10;&#10;AI-generated content may be incorrect.">
            <a:extLst>
              <a:ext uri="{FF2B5EF4-FFF2-40B4-BE49-F238E27FC236}">
                <a16:creationId xmlns:a16="http://schemas.microsoft.com/office/drawing/2014/main" id="{F61CD7ED-EEA2-3F21-2DD7-646516B3E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4" y="140476"/>
            <a:ext cx="4478349" cy="6717524"/>
          </a:xfrm>
        </p:spPr>
      </p:pic>
      <p:pic>
        <p:nvPicPr>
          <p:cNvPr id="6" name="Picture 5" descr="A red and white circle&#10;&#10;AI-generated content may be incorrect.">
            <a:extLst>
              <a:ext uri="{FF2B5EF4-FFF2-40B4-BE49-F238E27FC236}">
                <a16:creationId xmlns:a16="http://schemas.microsoft.com/office/drawing/2014/main" id="{DD9113EF-10CE-13FF-9F66-FC01918E4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5494" y="0"/>
            <a:ext cx="1226505" cy="10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5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35B4-7F2E-259F-8AD9-4EBA962ED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8852-B17B-15C2-E536-C0D76600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1751797"/>
            <a:ext cx="5281868" cy="3063875"/>
          </a:xfrm>
        </p:spPr>
        <p:txBody>
          <a:bodyPr>
            <a:normAutofit fontScale="90000"/>
          </a:bodyPr>
          <a:lstStyle/>
          <a:p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Behind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there’s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a warrior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shouts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out: « 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I’m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carrying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the chip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that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contains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the memory of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your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entire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life! Just do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everything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I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say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and I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will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give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it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to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! »</a:t>
            </a:r>
            <a:b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b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Do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:</a:t>
            </a:r>
            <a:b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slave</a:t>
            </a:r>
            <a:b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memory back</a:t>
            </a:r>
            <a:endParaRPr lang="fr-FR" sz="30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person in armor holding a sword and holding a picture&#10;&#10;AI-generated content may be incorrect.">
            <a:extLst>
              <a:ext uri="{FF2B5EF4-FFF2-40B4-BE49-F238E27FC236}">
                <a16:creationId xmlns:a16="http://schemas.microsoft.com/office/drawing/2014/main" id="{15AB7D49-2C3A-8411-A46D-194AD9805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4" y="140476"/>
            <a:ext cx="4478349" cy="671752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81E2E9-F7C1-C3C5-2020-30479529D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360" y="1"/>
            <a:ext cx="1060639" cy="7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4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9AC-1D86-08B4-2725-621BDC44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1" y="1189090"/>
            <a:ext cx="3964912" cy="1325563"/>
          </a:xfrm>
        </p:spPr>
        <p:txBody>
          <a:bodyPr>
            <a:normAutofit fontScale="90000"/>
          </a:bodyPr>
          <a:lstStyle/>
          <a:p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agreed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be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slave.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Now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master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asking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go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inside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« 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moutain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castle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 » and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retrieve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gold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hidden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behind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snakes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Content Placeholder 5" descr="A person in turban and a person in a turban&#10;&#10;AI-generated content may be incorrect.">
            <a:extLst>
              <a:ext uri="{FF2B5EF4-FFF2-40B4-BE49-F238E27FC236}">
                <a16:creationId xmlns:a16="http://schemas.microsoft.com/office/drawing/2014/main" id="{70DF3BEF-EF7D-CDCD-6BAE-A309F9F58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66" y="97309"/>
            <a:ext cx="4471536" cy="666167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019D21-45F1-9539-10CD-142CB034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360" y="1"/>
            <a:ext cx="1060639" cy="79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1A59C-0218-9C92-EC3F-285FC1E29E52}"/>
              </a:ext>
            </a:extLst>
          </p:cNvPr>
          <p:cNvSpPr txBox="1"/>
          <p:nvPr/>
        </p:nvSpPr>
        <p:spPr>
          <a:xfrm>
            <a:off x="741821" y="3752523"/>
            <a:ext cx="474981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Do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</a:t>
            </a:r>
          </a:p>
          <a:p>
            <a:b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having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escape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behind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back</a:t>
            </a:r>
            <a:endParaRPr lang="fr-FR" sz="27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b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fetch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gold and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bring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fr-FR" sz="27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back to </a:t>
            </a:r>
            <a:r>
              <a:rPr lang="fr-FR" sz="27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him</a:t>
            </a:r>
            <a:endParaRPr lang="fr-FR" sz="27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72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hallway&#10;&#10;AI-generated content may be incorrect.">
            <a:extLst>
              <a:ext uri="{FF2B5EF4-FFF2-40B4-BE49-F238E27FC236}">
                <a16:creationId xmlns:a16="http://schemas.microsoft.com/office/drawing/2014/main" id="{B0BD6F77-26D8-414D-2AB7-8893189B3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80" y="167646"/>
            <a:ext cx="4340908" cy="646706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CBED2-CB0E-DF4D-0B0E-B45D51934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967" y="0"/>
            <a:ext cx="1356033" cy="1266092"/>
          </a:xfrm>
          <a:prstGeom prst="rect">
            <a:avLst/>
          </a:prstGeom>
        </p:spPr>
      </p:pic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8E18E22D-1460-EA3B-4C96-A0807CB9F9A9}"/>
              </a:ext>
            </a:extLst>
          </p:cNvPr>
          <p:cNvSpPr txBox="1">
            <a:spLocks/>
          </p:cNvSpPr>
          <p:nvPr/>
        </p:nvSpPr>
        <p:spPr>
          <a:xfrm>
            <a:off x="245806" y="944948"/>
            <a:ext cx="5062848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3000" i="1" dirty="0">
                <a:solidFill>
                  <a:srgbClr val="B48900"/>
                </a:solidFill>
                <a:latin typeface="Bookman Old Style" panose="02050604050505020204" pitchFamily="18" charset="0"/>
                <a:ea typeface="+mj-ea"/>
                <a:cs typeface="+mj-cs"/>
              </a:rPr>
              <a:t>Aiming to escape you are now alone in Petra, do you: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3000" i="1" dirty="0">
                <a:solidFill>
                  <a:srgbClr val="B48900"/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Still go looking for the Gold</a:t>
            </a:r>
            <a:endParaRPr lang="en-US" sz="3000" i="1" dirty="0">
              <a:solidFill>
                <a:srgbClr val="B4890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3000" i="1" dirty="0">
                <a:solidFill>
                  <a:srgbClr val="B489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Escape without the Gold because you don’t want to be a slave</a:t>
            </a:r>
            <a:endParaRPr lang="en-US" sz="3000" i="1" dirty="0">
              <a:solidFill>
                <a:srgbClr val="B4890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834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C0450F-2A28-064A-50F5-DC4A81DA0D6A}"/>
              </a:ext>
            </a:extLst>
          </p:cNvPr>
          <p:cNvSpPr txBox="1">
            <a:spLocks/>
          </p:cNvSpPr>
          <p:nvPr/>
        </p:nvSpPr>
        <p:spPr>
          <a:xfrm>
            <a:off x="767861" y="1189090"/>
            <a:ext cx="39649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Now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are free. But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are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alone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lang="fr-FR" sz="3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desert</a:t>
            </a:r>
            <a:r>
              <a:rPr lang="fr-FR" sz="3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801B3-8F8D-8A71-8BFC-E4972B3D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360" y="1"/>
            <a:ext cx="1060639" cy="791400"/>
          </a:xfrm>
          <a:prstGeom prst="rect">
            <a:avLst/>
          </a:prstGeom>
        </p:spPr>
      </p:pic>
      <p:pic>
        <p:nvPicPr>
          <p:cNvPr id="8" name="Picture 7" descr="A person in a black jacket&#10;&#10;AI-generated content may be incorrect.">
            <a:extLst>
              <a:ext uri="{FF2B5EF4-FFF2-40B4-BE49-F238E27FC236}">
                <a16:creationId xmlns:a16="http://schemas.microsoft.com/office/drawing/2014/main" id="{CF8DC20F-E015-6AC9-C060-42D9C9EAF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94" y="0"/>
            <a:ext cx="4603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5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35D44-BB03-2286-C2D2-88B3BE50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circle&#10;&#10;AI-generated content may be incorrect.">
            <a:extLst>
              <a:ext uri="{FF2B5EF4-FFF2-40B4-BE49-F238E27FC236}">
                <a16:creationId xmlns:a16="http://schemas.microsoft.com/office/drawing/2014/main" id="{D30050B9-7FA5-CCB4-1E54-B84557DA3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5494" y="0"/>
            <a:ext cx="1226505" cy="10300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9BA00C-C339-8B69-4660-4459B6964686}"/>
              </a:ext>
            </a:extLst>
          </p:cNvPr>
          <p:cNvSpPr txBox="1">
            <a:spLocks/>
          </p:cNvSpPr>
          <p:nvPr/>
        </p:nvSpPr>
        <p:spPr>
          <a:xfrm>
            <a:off x="294968" y="1751797"/>
            <a:ext cx="4709652" cy="306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You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found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 the Gold, do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Bring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back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master</a:t>
            </a:r>
            <a:endParaRPr lang="fr-FR" sz="3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b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Change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escape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because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don’t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want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dirty="0" err="1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</a:t>
            </a:r>
            <a:r>
              <a:rPr lang="fr-FR" sz="3000" dirty="0">
                <a:solidFill>
                  <a:srgbClr val="FF0000"/>
                </a:solidFill>
                <a:latin typeface="Bookman Old Style" panose="02050604050505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slave</a:t>
            </a:r>
            <a:endParaRPr lang="fr-FR" sz="3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10" descr="A person holding a ball surrounded by snakes&#10;&#10;AI-generated content may be incorrect.">
            <a:extLst>
              <a:ext uri="{FF2B5EF4-FFF2-40B4-BE49-F238E27FC236}">
                <a16:creationId xmlns:a16="http://schemas.microsoft.com/office/drawing/2014/main" id="{270F17B1-74BF-3627-2FA3-768763E9B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25" y="0"/>
            <a:ext cx="4603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7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holding small square objects&#10;&#10;AI-generated content may be incorrect.">
            <a:extLst>
              <a:ext uri="{FF2B5EF4-FFF2-40B4-BE49-F238E27FC236}">
                <a16:creationId xmlns:a16="http://schemas.microsoft.com/office/drawing/2014/main" id="{16461315-CF41-5E4C-EC46-C7B0A7309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42" y="0"/>
            <a:ext cx="460331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43FB4-0198-551D-1581-EE023D8A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225" y="0"/>
            <a:ext cx="1246775" cy="8943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B2C041-0E99-0949-1448-8B195167E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5" y="2656042"/>
            <a:ext cx="2878393" cy="1325563"/>
          </a:xfrm>
        </p:spPr>
        <p:txBody>
          <a:bodyPr>
            <a:no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« 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Thank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for the Gold. In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Chapter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3. I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will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give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you</a:t>
            </a:r>
            <a:r>
              <a:rPr lang="fr-FR" sz="3000" dirty="0">
                <a:solidFill>
                  <a:srgbClr val="002060"/>
                </a:solidFill>
                <a:latin typeface="Bookman Old Style" panose="02050604050505020204" pitchFamily="18" charset="0"/>
              </a:rPr>
              <a:t> more information! »</a:t>
            </a:r>
          </a:p>
        </p:txBody>
      </p:sp>
    </p:spTree>
    <p:extLst>
      <p:ext uri="{BB962C8B-B14F-4D97-AF65-F5344CB8AC3E}">
        <p14:creationId xmlns:p14="http://schemas.microsoft.com/office/powerpoint/2010/main" val="15015982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627</Words>
  <Application>Microsoft Office PowerPoint</Application>
  <PresentationFormat>Widescreen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Bookman Old Style</vt:lpstr>
      <vt:lpstr>Thème Office</vt:lpstr>
      <vt:lpstr>Amnesia – Chapter 2</vt:lpstr>
      <vt:lpstr>PowerPoint Presentation</vt:lpstr>
      <vt:lpstr>Behind the gate, a warrior shouts out: « I’m carrying the chip that contains the memory of your entire life! Just do everything I say and I will give it to you! »  Do you: A. Agree to become a slave B. Fight to take your memory back</vt:lpstr>
      <vt:lpstr>Behind you, there’s a warrior shouts out: « I’m carrying the chip that contains the memory of your entire life! Just do everything I say and I will give it to you! »  Do you: A. Agree to become a slave B. Fight to take your memory back</vt:lpstr>
      <vt:lpstr>You agreed to be a slave. Now you master is asking you to go inside the « moutain castle » and retrieve the gold hidden behind the snakes. </vt:lpstr>
      <vt:lpstr>PowerPoint Presentation</vt:lpstr>
      <vt:lpstr>PowerPoint Presentation</vt:lpstr>
      <vt:lpstr>PowerPoint Presentation</vt:lpstr>
      <vt:lpstr>« Thank you for the Gold. In Chapter 3. I will give you more information! »</vt:lpstr>
      <vt:lpstr>PowerPoint Presentation</vt:lpstr>
      <vt:lpstr>PowerPoint Presentation</vt:lpstr>
      <vt:lpstr>Fighting against that Mamelouk may not have been a good idea.  At least, you are not dead.You seem to be under the GREAT PYRAMID.  What happened?  You decide to: a. go to the top of the pyramid  b. look inside the pockets of your clothes</vt:lpstr>
      <vt:lpstr>PowerPoint Presentation</vt:lpstr>
      <vt:lpstr>You looked inside your pocket. You appear to be French. And you are a girl named Marie Chamberlain, born in Paris in 1767. But what are you doing in Egypt? See you in Chapter 3!</vt:lpstr>
      <vt:lpstr>You maintained your attention. No danger appeared, in the meantime you found an ID in your pocket. According to this passe-port, you are French!  Let’s see what will happen in Chapter 3.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Vigier Maxime</dc:creator>
  <cp:lastModifiedBy>Max Vigier</cp:lastModifiedBy>
  <cp:revision>130</cp:revision>
  <dcterms:created xsi:type="dcterms:W3CDTF">2025-05-19T03:05:27Z</dcterms:created>
  <dcterms:modified xsi:type="dcterms:W3CDTF">2025-12-20T14:29:05Z</dcterms:modified>
</cp:coreProperties>
</file>