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3" r:id="rId3"/>
    <p:sldId id="310" r:id="rId4"/>
    <p:sldId id="309" r:id="rId5"/>
    <p:sldId id="311" r:id="rId6"/>
    <p:sldId id="312" r:id="rId7"/>
    <p:sldId id="257" r:id="rId8"/>
    <p:sldId id="298" r:id="rId9"/>
    <p:sldId id="314" r:id="rId10"/>
    <p:sldId id="299" r:id="rId11"/>
    <p:sldId id="318" r:id="rId12"/>
    <p:sldId id="320" r:id="rId13"/>
    <p:sldId id="321" r:id="rId14"/>
    <p:sldId id="323" r:id="rId15"/>
    <p:sldId id="324" r:id="rId16"/>
    <p:sldId id="322" r:id="rId17"/>
    <p:sldId id="319" r:id="rId18"/>
    <p:sldId id="308" r:id="rId19"/>
    <p:sldId id="315" r:id="rId20"/>
    <p:sldId id="316" r:id="rId21"/>
    <p:sldId id="317" r:id="rId22"/>
    <p:sldId id="30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A808"/>
    <a:srgbClr val="EE0000"/>
    <a:srgbClr val="674AE0"/>
    <a:srgbClr val="B48900"/>
    <a:srgbClr val="E2A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59716-D013-49CD-AF06-9156CBCA77AA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AA4DA-C073-4D92-93B2-DECF66F237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3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313EB-F92E-627C-FB04-5EDB15231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0746F-9D8B-A362-9FC5-03DBCE135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0CF2-F1D1-C180-F5BD-615773855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E5018-8A03-1840-9A9A-F71EBBC9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644B4-CB31-3D87-D848-EDF006B0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49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2BD5-EEC3-8454-CE38-9689A4F1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5537B-439B-DBA4-981D-D15430B3E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AE350-EDAA-5CE1-F689-C89EE165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0270-656B-7C5E-7A24-86514567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8A2E6-E2E7-D486-0EDC-EDEB57D6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10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F7B425-E520-CB9F-6B07-A87242C0D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A6ABD-6DFC-5275-F898-5C75B04E8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D53B0-810E-6272-11E1-3C37EEB8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42FBF-AA62-9077-64CA-9571FDAF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06671-8954-3D6D-7839-6DAFA664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9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C025-E825-C3B2-C2D0-36A6C03E2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CA01-8D11-FA7C-2612-15B31AFC2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FC895-77E0-07D4-2EC1-9538ED50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DE6FB-56E0-1192-E107-CCC47195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69573-FFE3-4CEF-C65B-7ABAFADE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98BC-0814-E92E-41AD-3EF8406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1E563-51DF-7208-FF5B-DAEDB45F5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FD4D0-5050-36D8-F396-77BA1F13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81BD-01FC-0F04-3C82-4B8372DF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88E16-1812-D4B9-84A5-D7427C43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64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F450-42C1-E985-86D2-9F1B6003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1D8C6-BA7D-3210-7E38-9EBAC15B2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BA4EE-A953-5236-C2B3-623333C7A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CDB50-3932-0E0F-7CD2-2DEAA1BE8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4CFE5-1AB1-9A59-088B-43F11AF3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29B91-8264-459D-82D7-54252894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23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689B-F192-BC39-EA34-C00FB99C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95893-DBB4-1545-D1F2-1F370565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92CAE-9FC8-C3D9-4951-A50FE04C6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B6C7A-1F0B-8296-2C30-A31C9E1B2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AA222-36D3-E00D-4113-46DE20956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3EA32-4FBA-DC51-4145-9D702A50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975CE-B545-5C97-6AD6-9831C8FC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13670-1DD0-F82E-6809-A56145E5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8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E318-EECE-128C-5684-17C001F7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F1AC9-2B2C-74CB-A50D-2FA68A65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93120-A910-3CC6-8CEB-66A3543F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F20-A51E-BD63-2E9C-A863F828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0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CA6BF-FD45-92D0-7C4B-A5C64643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87183-C6EE-FE97-7336-9701FB30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0918A-78E3-112D-9693-7C0AB0ED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49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45137-064B-7F1E-27B3-D3AE25A0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5C30A-3D0B-8CB2-1BBE-113C48B00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30B80-066A-C158-5DBC-564CA9C1E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C726A-7E05-0CA4-7DE0-6D2894F3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FFE48-AF49-AEF4-B742-0C29F486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2409E-09BC-2EB8-6486-D11338AE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53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645E3-A2DD-04B2-6E6F-A04F3CDC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5EC6D-2032-CCA5-19E1-2B086E830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2816D-6B46-2BA5-8E32-C9B552BCA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ACEC3-8085-41BB-792B-B8352DE9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FFAF6-7D37-9E04-17C4-C184645E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A1BC8-B6DF-6949-4BE7-76499925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88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5C8FA-F4D0-B894-6194-725A352FF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FB3CB-0BB9-E13E-E741-DE0A91FED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837C-6BAE-88E5-F792-AB28B122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292114-CFC2-4324-B912-EA224EDC1108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00323-3093-75BC-641F-0EF73C83C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DC24B-058A-63B0-3E3B-38F5A8DCD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13397-BAE4-4334-BA39-7AAC11C415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32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D8E8B0-08D8-1EF0-1D84-2E5D43422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5586884"/>
            <a:ext cx="9144000" cy="1117878"/>
          </a:xfrm>
        </p:spPr>
        <p:txBody>
          <a:bodyPr>
            <a:normAutofit/>
          </a:bodyPr>
          <a:lstStyle/>
          <a:p>
            <a:r>
              <a:rPr lang="fr-FR" sz="1800" i="1" dirty="0">
                <a:latin typeface="Bookman Old Style" panose="02050604050505020204" pitchFamily="18" charset="0"/>
              </a:rPr>
              <a:t>Maxime Vigier</a:t>
            </a:r>
          </a:p>
          <a:p>
            <a:r>
              <a:rPr lang="fr-FR" sz="1800" i="1" dirty="0">
                <a:latin typeface="Bookman Old Style" panose="02050604050505020204" pitchFamily="18" charset="0"/>
              </a:rPr>
              <a:t>2025</a:t>
            </a:r>
          </a:p>
        </p:txBody>
      </p:sp>
      <p:pic>
        <p:nvPicPr>
          <p:cNvPr id="5" name="Picture 4" descr="A sign with black text&#10;&#10;AI-generated content may be incorrect.">
            <a:extLst>
              <a:ext uri="{FF2B5EF4-FFF2-40B4-BE49-F238E27FC236}">
                <a16:creationId xmlns:a16="http://schemas.microsoft.com/office/drawing/2014/main" id="{ACB00C7E-D381-0788-D6F4-6E18E7EC7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" y="0"/>
            <a:ext cx="12127017" cy="296268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1E8BA48-D2BE-83D8-E9DA-074CDC1802EC}"/>
              </a:ext>
            </a:extLst>
          </p:cNvPr>
          <p:cNvSpPr txBox="1">
            <a:spLocks/>
          </p:cNvSpPr>
          <p:nvPr/>
        </p:nvSpPr>
        <p:spPr>
          <a:xfrm>
            <a:off x="1676400" y="346444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i="1" dirty="0" err="1">
                <a:latin typeface="Bookman Old Style" panose="02050604050505020204" pitchFamily="18" charset="0"/>
              </a:rPr>
              <a:t>Galactic</a:t>
            </a:r>
            <a:r>
              <a:rPr lang="fr-FR" sz="4400" i="1" dirty="0">
                <a:latin typeface="Bookman Old Style" panose="02050604050505020204" pitchFamily="18" charset="0"/>
              </a:rPr>
              <a:t> </a:t>
            </a:r>
            <a:r>
              <a:rPr lang="fr-FR" sz="4400" i="1" dirty="0" err="1">
                <a:latin typeface="Bookman Old Style" panose="02050604050505020204" pitchFamily="18" charset="0"/>
              </a:rPr>
              <a:t>spies</a:t>
            </a:r>
            <a:r>
              <a:rPr lang="fr-FR" sz="4400" i="1" dirty="0">
                <a:latin typeface="Bookman Old Style" panose="02050604050505020204" pitchFamily="18" charset="0"/>
              </a:rPr>
              <a:t>: the </a:t>
            </a:r>
            <a:r>
              <a:rPr lang="fr-FR" sz="4400" i="1" dirty="0" err="1">
                <a:latin typeface="Bookman Old Style" panose="02050604050505020204" pitchFamily="18" charset="0"/>
              </a:rPr>
              <a:t>War</a:t>
            </a:r>
            <a:r>
              <a:rPr lang="fr-FR" sz="4400" i="1" dirty="0">
                <a:latin typeface="Bookman Old Style" panose="02050604050505020204" pitchFamily="18" charset="0"/>
              </a:rPr>
              <a:t> of </a:t>
            </a:r>
            <a:r>
              <a:rPr lang="fr-FR" sz="4400" i="1" dirty="0" err="1">
                <a:latin typeface="Bookman Old Style" panose="02050604050505020204" pitchFamily="18" charset="0"/>
              </a:rPr>
              <a:t>Minds</a:t>
            </a:r>
            <a:endParaRPr lang="fr-FR" sz="4400" i="1" dirty="0">
              <a:latin typeface="Bookman Old Style" panose="02050604050505020204" pitchFamily="18" charset="0"/>
            </a:endParaRPr>
          </a:p>
          <a:p>
            <a:r>
              <a:rPr lang="fr-FR" i="1" dirty="0">
                <a:latin typeface="Bookman Old Style" panose="02050604050505020204" pitchFamily="18" charset="0"/>
              </a:rPr>
              <a:t>A </a:t>
            </a:r>
            <a:r>
              <a:rPr lang="fr-FR" i="1" dirty="0" err="1">
                <a:latin typeface="Bookman Old Style" panose="02050604050505020204" pitchFamily="18" charset="0"/>
              </a:rPr>
              <a:t>Psyflex</a:t>
            </a:r>
            <a:r>
              <a:rPr lang="fr-FR" i="1" dirty="0">
                <a:latin typeface="Bookman Old Style" panose="02050604050505020204" pitchFamily="18" charset="0"/>
              </a:rPr>
              <a:t> « </a:t>
            </a:r>
            <a:r>
              <a:rPr lang="fr-FR" i="1" dirty="0" err="1">
                <a:latin typeface="Bookman Old Style" panose="02050604050505020204" pitchFamily="18" charset="0"/>
              </a:rPr>
              <a:t>you</a:t>
            </a:r>
            <a:r>
              <a:rPr lang="fr-FR" i="1" dirty="0">
                <a:latin typeface="Bookman Old Style" panose="02050604050505020204" pitchFamily="18" charset="0"/>
              </a:rPr>
              <a:t> are the </a:t>
            </a:r>
            <a:r>
              <a:rPr lang="fr-FR" i="1" dirty="0" err="1">
                <a:latin typeface="Bookman Old Style" panose="02050604050505020204" pitchFamily="18" charset="0"/>
              </a:rPr>
              <a:t>hero</a:t>
            </a:r>
            <a:r>
              <a:rPr lang="fr-FR" i="1" dirty="0">
                <a:latin typeface="Bookman Old Style" panose="02050604050505020204" pitchFamily="18" charset="0"/>
              </a:rPr>
              <a:t> » story-</a:t>
            </a:r>
            <a:r>
              <a:rPr lang="fr-FR" i="1" dirty="0" err="1">
                <a:latin typeface="Bookman Old Style" panose="02050604050505020204" pitchFamily="18" charset="0"/>
              </a:rPr>
              <a:t>game</a:t>
            </a:r>
            <a:endParaRPr lang="fr-FR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1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583C-DBE6-8104-A5AA-412F235B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35" y="116648"/>
            <a:ext cx="10766323" cy="79707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The city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are in looks like an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endless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labyrinth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,</a:t>
            </a:r>
            <a:b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and far out,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there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are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many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skyscrapers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DDE80-7DB1-362A-4DCF-768F88AEF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50" y="563880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D52D3C-52DA-77A6-EF24-DAD87B5C00B2}"/>
              </a:ext>
            </a:extLst>
          </p:cNvPr>
          <p:cNvSpPr txBox="1">
            <a:spLocks/>
          </p:cNvSpPr>
          <p:nvPr/>
        </p:nvSpPr>
        <p:spPr>
          <a:xfrm>
            <a:off x="712838" y="5884604"/>
            <a:ext cx="10766323" cy="884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feel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completely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lost</a:t>
            </a:r>
            <a:b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excited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mess of a world</a:t>
            </a:r>
            <a:endParaRPr lang="fr-FR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A city with many buildings and neon lights&#10;&#10;AI-generated content may be incorrect.">
            <a:extLst>
              <a:ext uri="{FF2B5EF4-FFF2-40B4-BE49-F238E27FC236}">
                <a16:creationId xmlns:a16="http://schemas.microsoft.com/office/drawing/2014/main" id="{863128BD-D0D7-325E-BC7B-748DDFF49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16" y="1011930"/>
            <a:ext cx="8439871" cy="4749772"/>
          </a:xfrm>
        </p:spPr>
      </p:pic>
    </p:spTree>
    <p:extLst>
      <p:ext uri="{BB962C8B-B14F-4D97-AF65-F5344CB8AC3E}">
        <p14:creationId xmlns:p14="http://schemas.microsoft.com/office/powerpoint/2010/main" val="3454556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round tables in a room with a large chandelier&#10;&#10;AI-generated content may be incorrect.">
            <a:extLst>
              <a:ext uri="{FF2B5EF4-FFF2-40B4-BE49-F238E27FC236}">
                <a16:creationId xmlns:a16="http://schemas.microsoft.com/office/drawing/2014/main" id="{3D847BF9-C36F-763D-1A77-7497DC7AD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3" y="267812"/>
            <a:ext cx="6322376" cy="632237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A907F7-27C6-D63E-AA9A-27B13340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29" y="1332685"/>
            <a:ext cx="2860566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fr-FR" dirty="0">
                <a:solidFill>
                  <a:srgbClr val="B48900"/>
                </a:solidFill>
              </a:rPr>
              <a:t>You </a:t>
            </a:r>
            <a:r>
              <a:rPr lang="fr-FR" dirty="0" err="1">
                <a:solidFill>
                  <a:srgbClr val="B48900"/>
                </a:solidFill>
              </a:rPr>
              <a:t>decided</a:t>
            </a:r>
            <a:r>
              <a:rPr lang="fr-FR" dirty="0">
                <a:solidFill>
                  <a:srgbClr val="B48900"/>
                </a:solidFill>
              </a:rPr>
              <a:t> to </a:t>
            </a:r>
            <a:r>
              <a:rPr lang="fr-FR" dirty="0" err="1">
                <a:solidFill>
                  <a:srgbClr val="B48900"/>
                </a:solidFill>
              </a:rPr>
              <a:t>step</a:t>
            </a:r>
            <a:r>
              <a:rPr lang="fr-FR" dirty="0">
                <a:solidFill>
                  <a:srgbClr val="B48900"/>
                </a:solidFill>
              </a:rPr>
              <a:t> </a:t>
            </a:r>
            <a:r>
              <a:rPr lang="fr-FR" dirty="0" err="1">
                <a:solidFill>
                  <a:srgbClr val="B48900"/>
                </a:solidFill>
              </a:rPr>
              <a:t>into</a:t>
            </a:r>
            <a:r>
              <a:rPr lang="fr-FR" dirty="0">
                <a:solidFill>
                  <a:srgbClr val="B48900"/>
                </a:solidFill>
              </a:rPr>
              <a:t> </a:t>
            </a:r>
            <a:r>
              <a:rPr lang="fr-FR" dirty="0">
                <a:solidFill>
                  <a:srgbClr val="B489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bar</a:t>
            </a:r>
            <a:r>
              <a:rPr lang="fr-FR" dirty="0">
                <a:solidFill>
                  <a:srgbClr val="B48900"/>
                </a:solidFill>
              </a:rPr>
              <a:t>. This place </a:t>
            </a:r>
            <a:r>
              <a:rPr lang="fr-FR" dirty="0" err="1">
                <a:solidFill>
                  <a:srgbClr val="B48900"/>
                </a:solidFill>
              </a:rPr>
              <a:t>is</a:t>
            </a:r>
            <a:r>
              <a:rPr lang="fr-FR" dirty="0">
                <a:solidFill>
                  <a:srgbClr val="B48900"/>
                </a:solidFill>
              </a:rPr>
              <a:t> </a:t>
            </a:r>
            <a:r>
              <a:rPr lang="fr-FR" dirty="0" err="1">
                <a:solidFill>
                  <a:srgbClr val="B48900"/>
                </a:solidFill>
              </a:rPr>
              <a:t>very</a:t>
            </a:r>
            <a:r>
              <a:rPr lang="fr-FR" dirty="0">
                <a:solidFill>
                  <a:srgbClr val="B48900"/>
                </a:solidFill>
              </a:rPr>
              <a:t> </a:t>
            </a:r>
            <a:r>
              <a:rPr lang="fr-FR" dirty="0" err="1">
                <a:solidFill>
                  <a:srgbClr val="B48900"/>
                </a:solidFill>
              </a:rPr>
              <a:t>crowded</a:t>
            </a:r>
            <a:r>
              <a:rPr lang="fr-FR" dirty="0">
                <a:solidFill>
                  <a:srgbClr val="B48900"/>
                </a:solidFill>
              </a:rPr>
              <a:t>.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108F00B3-39E9-85E8-0FC4-B781CC53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D33785-23CE-BA6F-85B8-CDBF9641A979}"/>
              </a:ext>
            </a:extLst>
          </p:cNvPr>
          <p:cNvSpPr txBox="1">
            <a:spLocks/>
          </p:cNvSpPr>
          <p:nvPr/>
        </p:nvSpPr>
        <p:spPr>
          <a:xfrm>
            <a:off x="569056" y="4061137"/>
            <a:ext cx="2860566" cy="229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>
                <a:solidFill>
                  <a:srgbClr val="B48900"/>
                </a:solidFill>
              </a:rPr>
              <a:t>Do </a:t>
            </a:r>
            <a:r>
              <a:rPr lang="fr-FR" dirty="0" err="1">
                <a:solidFill>
                  <a:srgbClr val="B48900"/>
                </a:solidFill>
              </a:rPr>
              <a:t>you</a:t>
            </a:r>
            <a:r>
              <a:rPr lang="fr-FR" dirty="0">
                <a:solidFill>
                  <a:srgbClr val="B48900"/>
                </a:solidFill>
              </a:rPr>
              <a:t>:</a:t>
            </a:r>
          </a:p>
          <a:p>
            <a:pPr marL="742950" indent="-742950" algn="just">
              <a:buAutoNum type="alphaUcPeriod"/>
            </a:pPr>
            <a:r>
              <a:rPr lang="fr-FR" dirty="0">
                <a:solidFill>
                  <a:srgbClr val="B489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 to </a:t>
            </a:r>
            <a:r>
              <a:rPr lang="fr-FR" dirty="0" err="1">
                <a:solidFill>
                  <a:srgbClr val="B489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someone</a:t>
            </a:r>
            <a:endParaRPr lang="fr-FR" dirty="0">
              <a:solidFill>
                <a:srgbClr val="B48900"/>
              </a:solidFill>
            </a:endParaRPr>
          </a:p>
          <a:p>
            <a:pPr marL="742950" indent="-742950" algn="just">
              <a:buAutoNum type="alphaUcPeriod"/>
            </a:pPr>
            <a:r>
              <a:rPr lang="fr-FR" dirty="0">
                <a:solidFill>
                  <a:srgbClr val="B4890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 look </a:t>
            </a:r>
            <a:r>
              <a:rPr lang="fr-FR" dirty="0" err="1">
                <a:solidFill>
                  <a:srgbClr val="B4890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around</a:t>
            </a:r>
            <a:endParaRPr lang="fr-FR" dirty="0">
              <a:solidFill>
                <a:srgbClr val="B48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4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F6B588-9D50-7C91-B10E-4DD55AE9F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56" y="125863"/>
            <a:ext cx="4434348" cy="660627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4BEF6-219C-D43A-9F86-2822636EC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50" y="563880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346CAF-96F2-96F5-F71E-A7BA6CF3CAAB}"/>
              </a:ext>
            </a:extLst>
          </p:cNvPr>
          <p:cNvSpPr txBox="1">
            <a:spLocks/>
          </p:cNvSpPr>
          <p:nvPr/>
        </p:nvSpPr>
        <p:spPr>
          <a:xfrm>
            <a:off x="363796" y="365125"/>
            <a:ext cx="4689986" cy="2682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While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looking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around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bar,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realize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there’s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reptilian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creature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believe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this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creature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not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supposed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be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here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233D2C-4B20-BEB9-0C91-01A600003F9C}"/>
              </a:ext>
            </a:extLst>
          </p:cNvPr>
          <p:cNvSpPr txBox="1">
            <a:spLocks/>
          </p:cNvSpPr>
          <p:nvPr/>
        </p:nvSpPr>
        <p:spPr>
          <a:xfrm>
            <a:off x="363795" y="4404852"/>
            <a:ext cx="4689986" cy="1843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 the police</a:t>
            </a:r>
            <a:endParaRPr lang="fr-FR" sz="27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that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creature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by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yourself</a:t>
            </a:r>
            <a:endParaRPr lang="fr-FR" sz="27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3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4E0EE1-1E8A-312F-4DE8-6D42B7990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37" y="153051"/>
            <a:ext cx="4397849" cy="6551897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95F710C-71F5-D0A9-B9D6-E2356FFD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5353050"/>
            <a:ext cx="16478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00E533-2980-C89A-A896-AB2AE24F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56" y="1310229"/>
            <a:ext cx="5713758" cy="546100"/>
          </a:xfrm>
        </p:spPr>
        <p:txBody>
          <a:bodyPr anchor="b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With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great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perseverance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fought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reptilian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creature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That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creature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now</a:t>
            </a:r>
            <a:r>
              <a:rPr lang="fr-FR" sz="27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gone.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3FB991-9B95-5F14-8C91-849C417CA9D3}"/>
              </a:ext>
            </a:extLst>
          </p:cNvPr>
          <p:cNvSpPr txBox="1">
            <a:spLocks/>
          </p:cNvSpPr>
          <p:nvPr/>
        </p:nvSpPr>
        <p:spPr>
          <a:xfrm>
            <a:off x="1154886" y="2384898"/>
            <a:ext cx="4542097" cy="229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lphaUcPeriod"/>
            </a:pP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However</a:t>
            </a:r>
            <a:r>
              <a:rPr lang="fr-FR" sz="24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r>
              <a:rPr lang="fr-FR" sz="24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24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PREPARE A COUNTER-ATTACK LONG </a:t>
            </a: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TERM</a:t>
            </a:r>
            <a:r>
              <a:rPr lang="fr-FR" sz="24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STRATEGIC PLAN TO </a:t>
            </a: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</a:t>
            </a:r>
            <a:r>
              <a:rPr lang="fr-FR" sz="24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AGAINST THE ALIEN </a:t>
            </a: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REPTILIAN</a:t>
            </a:r>
            <a:r>
              <a:rPr lang="fr-FR" sz="24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INVADERS</a:t>
            </a:r>
            <a:endParaRPr lang="fr-FR" sz="24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endParaRPr lang="fr-FR" sz="24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fr-FR" sz="24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CELEBRATE</a:t>
            </a:r>
            <a:endParaRPr lang="fr-FR" sz="24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2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2C399062-6936-998C-E05B-9D6E20450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F36718-0A20-3739-0DD7-129F87FE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55" y="539465"/>
            <a:ext cx="3273845" cy="1191056"/>
          </a:xfrm>
        </p:spPr>
        <p:txBody>
          <a:bodyPr>
            <a:normAutofit/>
          </a:bodyPr>
          <a:lstStyle/>
          <a:p>
            <a:pPr algn="ctr"/>
            <a:r>
              <a:rPr lang="fr-FR" sz="3000" dirty="0">
                <a:solidFill>
                  <a:srgbClr val="B48900"/>
                </a:solidFill>
                <a:latin typeface="Bookman Old Style" panose="02050604050505020204" pitchFamily="18" charset="0"/>
              </a:rPr>
              <a:t>YOU ARE </a:t>
            </a:r>
            <a:r>
              <a:rPr lang="fr-FR" sz="3000" dirty="0" err="1">
                <a:solidFill>
                  <a:srgbClr val="B48900"/>
                </a:solidFill>
                <a:latin typeface="Bookman Old Style" panose="02050604050505020204" pitchFamily="18" charset="0"/>
              </a:rPr>
              <a:t>NOW</a:t>
            </a:r>
            <a:r>
              <a:rPr lang="fr-FR" sz="3000" dirty="0">
                <a:solidFill>
                  <a:srgbClr val="B489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B48900"/>
                </a:solidFill>
                <a:latin typeface="Bookman Old Style" panose="02050604050505020204" pitchFamily="18" charset="0"/>
              </a:rPr>
              <a:t>CELEBRATING</a:t>
            </a:r>
            <a:r>
              <a:rPr lang="fr-FR" sz="3000" dirty="0">
                <a:solidFill>
                  <a:srgbClr val="B48900"/>
                </a:solidFill>
                <a:latin typeface="Bookman Old Style" panose="02050604050505020204" pitchFamily="18" charset="0"/>
              </a:rPr>
              <a:t>!! </a:t>
            </a:r>
          </a:p>
        </p:txBody>
      </p:sp>
      <p:pic>
        <p:nvPicPr>
          <p:cNvPr id="8" name="Picture 7" descr="A person with a backpack and a stick&#10;&#10;AI-generated content may be incorrect.">
            <a:extLst>
              <a:ext uri="{FF2B5EF4-FFF2-40B4-BE49-F238E27FC236}">
                <a16:creationId xmlns:a16="http://schemas.microsoft.com/office/drawing/2014/main" id="{F02BB264-3668-3008-59F1-F94ADFD63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9" y="3872936"/>
            <a:ext cx="1797276" cy="2695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2F738-28BF-96FE-3841-FCB83CB02CDF}"/>
              </a:ext>
            </a:extLst>
          </p:cNvPr>
          <p:cNvSpPr txBox="1">
            <a:spLocks/>
          </p:cNvSpPr>
          <p:nvPr/>
        </p:nvSpPr>
        <p:spPr>
          <a:xfrm>
            <a:off x="325854" y="2206200"/>
            <a:ext cx="3273845" cy="1191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b="1" dirty="0">
                <a:solidFill>
                  <a:srgbClr val="B48900"/>
                </a:solidFill>
                <a:latin typeface="Bookman Old Style" panose="02050604050505020204" pitchFamily="18" charset="0"/>
              </a:rPr>
              <a:t>END OF </a:t>
            </a:r>
            <a:r>
              <a:rPr lang="fr-FR" sz="3000" b="1" dirty="0" err="1">
                <a:solidFill>
                  <a:srgbClr val="B48900"/>
                </a:solidFill>
                <a:latin typeface="Bookman Old Style" panose="02050604050505020204" pitchFamily="18" charset="0"/>
              </a:rPr>
              <a:t>CHAPTER</a:t>
            </a:r>
            <a:r>
              <a:rPr lang="fr-FR" sz="3000" b="1" dirty="0">
                <a:solidFill>
                  <a:srgbClr val="B48900"/>
                </a:solidFill>
                <a:latin typeface="Bookman Old Style" panose="02050604050505020204" pitchFamily="18" charset="0"/>
              </a:rPr>
              <a:t> 1</a:t>
            </a:r>
          </a:p>
        </p:txBody>
      </p:sp>
      <p:pic>
        <p:nvPicPr>
          <p:cNvPr id="10" name="Picture 9" descr="A group of people dancing in a room with neon lights&#10;&#10;AI-generated content may be incorrect.">
            <a:extLst>
              <a:ext uri="{FF2B5EF4-FFF2-40B4-BE49-F238E27FC236}">
                <a16:creationId xmlns:a16="http://schemas.microsoft.com/office/drawing/2014/main" id="{A60991CD-0684-C8AC-0ABC-54D5D2911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9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7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770AC4-0D1A-7665-B3C2-495DB201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5353050"/>
            <a:ext cx="16478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616BAD-3581-A292-D5EA-0B2E63BD283F}"/>
              </a:ext>
            </a:extLst>
          </p:cNvPr>
          <p:cNvSpPr txBox="1">
            <a:spLocks/>
          </p:cNvSpPr>
          <p:nvPr/>
        </p:nvSpPr>
        <p:spPr>
          <a:xfrm>
            <a:off x="254424" y="1784309"/>
            <a:ext cx="4573214" cy="14060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b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given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job </a:t>
            </a:r>
            <a:r>
              <a:rPr lang="en-US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in the executive board of management of the army of strategic planning</a:t>
            </a:r>
            <a:endParaRPr lang="fr-FR" sz="32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14FCDE-B8D7-A102-22BE-B792ACEFA616}"/>
              </a:ext>
            </a:extLst>
          </p:cNvPr>
          <p:cNvSpPr txBox="1">
            <a:spLocks/>
          </p:cNvSpPr>
          <p:nvPr/>
        </p:nvSpPr>
        <p:spPr>
          <a:xfrm>
            <a:off x="904108" y="3667679"/>
            <a:ext cx="3273845" cy="1191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END OF </a:t>
            </a:r>
            <a:r>
              <a:rPr lang="fr-FR" sz="3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CHAPTER</a:t>
            </a:r>
            <a:r>
              <a:rPr lang="fr-FR" sz="3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1</a:t>
            </a:r>
          </a:p>
        </p:txBody>
      </p:sp>
      <p:pic>
        <p:nvPicPr>
          <p:cNvPr id="8" name="Picture 7" descr="A group of people in a room with a futuristic robot&#10;&#10;AI-generated content may be incorrect.">
            <a:extLst>
              <a:ext uri="{FF2B5EF4-FFF2-40B4-BE49-F238E27FC236}">
                <a16:creationId xmlns:a16="http://schemas.microsoft.com/office/drawing/2014/main" id="{4CF6FE77-9ADA-7454-76C7-B4F4F3B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9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293E370-A5B1-BA7E-3631-A8687E40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1" y="4763"/>
            <a:ext cx="1178347" cy="11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B8F55-E66D-B9BA-A979-7B988BB45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93" y="0"/>
            <a:ext cx="460331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43F8C-89B4-1F03-642E-52FB0F8FE9D8}"/>
              </a:ext>
            </a:extLst>
          </p:cNvPr>
          <p:cNvSpPr txBox="1"/>
          <p:nvPr/>
        </p:nvSpPr>
        <p:spPr>
          <a:xfrm>
            <a:off x="1398179" y="1138498"/>
            <a:ext cx="39992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90000"/>
              </a:lnSpc>
              <a:spcAft>
                <a:spcPts val="800"/>
              </a:spcAft>
            </a:pPr>
            <a:r>
              <a:rPr lang="en-US" sz="3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Thanks to your consciousness, the police arrived to grab the creature.</a:t>
            </a:r>
            <a:endParaRPr lang="en-US" sz="3000" b="1" i="1" dirty="0">
              <a:solidFill>
                <a:srgbClr val="FFC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CAE71-73BB-7841-1647-B1D32461DA0E}"/>
              </a:ext>
            </a:extLst>
          </p:cNvPr>
          <p:cNvSpPr txBox="1">
            <a:spLocks/>
          </p:cNvSpPr>
          <p:nvPr/>
        </p:nvSpPr>
        <p:spPr>
          <a:xfrm>
            <a:off x="1309688" y="3429000"/>
            <a:ext cx="4542097" cy="229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lphaUcPeriod"/>
            </a:pP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However</a:t>
            </a:r>
            <a:r>
              <a:rPr lang="fr-FR" sz="24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r>
              <a:rPr lang="fr-FR" sz="24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24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PREPARE A COUNTER-ATTACK LONG </a:t>
            </a: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TERM</a:t>
            </a:r>
            <a:r>
              <a:rPr lang="fr-FR" sz="24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STRATEGIC PLAN TO </a:t>
            </a: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</a:t>
            </a:r>
            <a:r>
              <a:rPr lang="fr-FR" sz="24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AGAINST THE ALIEN </a:t>
            </a: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REPTILIAN</a:t>
            </a:r>
            <a:r>
              <a:rPr lang="fr-FR" sz="24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INVADERS</a:t>
            </a:r>
            <a:endParaRPr lang="fr-FR" sz="24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endParaRPr lang="fr-FR" sz="24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fr-FR" sz="24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CELEBRATE</a:t>
            </a:r>
            <a:endParaRPr lang="fr-FR" sz="24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0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sitting at a table with drinks&#10;&#10;AI-generated content may be incorrect.">
            <a:extLst>
              <a:ext uri="{FF2B5EF4-FFF2-40B4-BE49-F238E27FC236}">
                <a16:creationId xmlns:a16="http://schemas.microsoft.com/office/drawing/2014/main" id="{6AF78B1E-F8C0-7E74-854D-E5BEE2123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98" y="243672"/>
            <a:ext cx="6370655" cy="6370655"/>
          </a:xfr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4BB8D527-79F2-2532-0508-EB2ADBF6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53EACD-91E7-D87A-FBDA-49661B94C404}"/>
              </a:ext>
            </a:extLst>
          </p:cNvPr>
          <p:cNvSpPr txBox="1"/>
          <p:nvPr/>
        </p:nvSpPr>
        <p:spPr>
          <a:xfrm>
            <a:off x="442451" y="1308141"/>
            <a:ext cx="37264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are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now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talking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to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your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new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friend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However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realize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that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there’s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an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suspicious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reptilian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creature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behind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her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Do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 the police</a:t>
            </a:r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that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creature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by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yourself</a:t>
            </a:r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94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35C2-8E8B-A7BE-0D64-CE4A244B0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5581" cy="1325563"/>
          </a:xfrm>
        </p:spPr>
        <p:txBody>
          <a:bodyPr anchor="b">
            <a:normAutofit/>
          </a:bodyPr>
          <a:lstStyle/>
          <a:p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did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good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choice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,</a:t>
            </a:r>
            <a:b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 « life manager »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walks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in.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She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invites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out.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FD1C7-8A74-CF0E-D9E5-243859231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98" y="0"/>
            <a:ext cx="4577715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156A08-1C90-8882-317E-424BD9ABB9A7}"/>
              </a:ext>
            </a:extLst>
          </p:cNvPr>
          <p:cNvSpPr txBox="1">
            <a:spLocks/>
          </p:cNvSpPr>
          <p:nvPr/>
        </p:nvSpPr>
        <p:spPr>
          <a:xfrm>
            <a:off x="838199" y="2847771"/>
            <a:ext cx="4215581" cy="2451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endParaRPr lang="fr-FR" sz="27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where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taking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endParaRPr lang="fr-FR" sz="27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 follow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without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asking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any</a:t>
            </a:r>
            <a:r>
              <a:rPr lang="fr-FR" sz="27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questions</a:t>
            </a:r>
            <a:endParaRPr lang="fr-FR" sz="27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3F719C-B78B-D24B-37A4-C81C6463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50" y="563880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65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166CD-0712-EC9D-3443-D5DA85118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1ABAB-AE69-B7F3-AC77-CF32621A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0" y="815244"/>
            <a:ext cx="3747442" cy="1325563"/>
          </a:xfrm>
        </p:spPr>
        <p:txBody>
          <a:bodyPr anchor="b">
            <a:normAutofit fontScale="90000"/>
          </a:bodyPr>
          <a:lstStyle/>
          <a:p>
            <a:pPr algn="just"/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followed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without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asking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questions.</a:t>
            </a:r>
            <a:b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Good! This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way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didn’t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arouse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suspicion about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78532E-B03E-A99B-915E-8AF73F796E94}"/>
              </a:ext>
            </a:extLst>
          </p:cNvPr>
          <p:cNvSpPr txBox="1">
            <a:spLocks/>
          </p:cNvSpPr>
          <p:nvPr/>
        </p:nvSpPr>
        <p:spPr>
          <a:xfrm>
            <a:off x="185056" y="2928158"/>
            <a:ext cx="3221335" cy="2451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are </a:t>
            </a:r>
            <a:r>
              <a:rPr lang="fr-FR" sz="27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now</a:t>
            </a:r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 a spa </a:t>
            </a:r>
            <a:r>
              <a:rPr lang="fr-FR" sz="27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surrounded</a:t>
            </a:r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by </a:t>
            </a:r>
            <a:r>
              <a:rPr lang="fr-FR" sz="27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many</a:t>
            </a:r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people.</a:t>
            </a:r>
          </a:p>
          <a:p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27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endParaRPr lang="fr-FR" sz="2700" i="1" dirty="0">
              <a:solidFill>
                <a:srgbClr val="B489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 to </a:t>
            </a:r>
            <a:r>
              <a:rPr lang="fr-FR" sz="27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someone</a:t>
            </a:r>
            <a:endParaRPr lang="fr-FR" sz="2700" i="1" dirty="0">
              <a:solidFill>
                <a:srgbClr val="B489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7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 look </a:t>
            </a:r>
            <a:r>
              <a:rPr lang="fr-FR" sz="27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around</a:t>
            </a:r>
            <a:endParaRPr lang="fr-FR" sz="2700" i="1" dirty="0">
              <a:solidFill>
                <a:srgbClr val="B489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in a pool&#10;&#10;AI-generated content may be incorrect.">
            <a:extLst>
              <a:ext uri="{FF2B5EF4-FFF2-40B4-BE49-F238E27FC236}">
                <a16:creationId xmlns:a16="http://schemas.microsoft.com/office/drawing/2014/main" id="{72133BAE-105D-AFD2-95C4-C4C407BC7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69" y="0"/>
            <a:ext cx="6858000" cy="685800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F60F1D8-B7AF-18BA-0162-507D25BF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63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BD99-BCD5-35BF-A1B0-1F367F62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1453"/>
            <a:ext cx="10515600" cy="1325563"/>
          </a:xfrm>
        </p:spPr>
        <p:txBody>
          <a:bodyPr/>
          <a:lstStyle/>
          <a:p>
            <a:pPr algn="ctr"/>
            <a:r>
              <a:rPr lang="fr-FR" i="1" dirty="0" err="1">
                <a:latin typeface="Bookman Old Style" panose="02050604050505020204" pitchFamily="18" charset="0"/>
              </a:rPr>
              <a:t>Which</a:t>
            </a:r>
            <a:r>
              <a:rPr lang="fr-FR" i="1" dirty="0">
                <a:latin typeface="Bookman Old Style" panose="02050604050505020204" pitchFamily="18" charset="0"/>
              </a:rPr>
              <a:t> </a:t>
            </a:r>
            <a:r>
              <a:rPr lang="fr-FR" i="1" dirty="0" err="1">
                <a:latin typeface="Bookman Old Style" panose="02050604050505020204" pitchFamily="18" charset="0"/>
              </a:rPr>
              <a:t>hero</a:t>
            </a:r>
            <a:r>
              <a:rPr lang="fr-FR" i="1" dirty="0">
                <a:latin typeface="Bookman Old Style" panose="02050604050505020204" pitchFamily="18" charset="0"/>
              </a:rPr>
              <a:t> are </a:t>
            </a:r>
            <a:r>
              <a:rPr lang="fr-FR" i="1" dirty="0" err="1">
                <a:latin typeface="Bookman Old Style" panose="02050604050505020204" pitchFamily="18" charset="0"/>
              </a:rPr>
              <a:t>you</a:t>
            </a:r>
            <a:r>
              <a:rPr lang="fr-FR" i="1" dirty="0">
                <a:latin typeface="Bookman Old Style" panose="0205060405050502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00F54-27CB-617B-469A-7B857480A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27" y="5076052"/>
            <a:ext cx="1366867" cy="1752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A5D6F-3FB0-72B5-69A6-8036BCE22C6A}"/>
              </a:ext>
            </a:extLst>
          </p:cNvPr>
          <p:cNvSpPr txBox="1"/>
          <p:nvPr/>
        </p:nvSpPr>
        <p:spPr>
          <a:xfrm>
            <a:off x="9171112" y="4696999"/>
            <a:ext cx="1237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BA808"/>
                </a:solidFill>
              </a:rPr>
              <a:t>IDEALISTS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A3459-0FE3-EB86-88F2-5AC97102A6CA}"/>
              </a:ext>
            </a:extLst>
          </p:cNvPr>
          <p:cNvSpPr txBox="1"/>
          <p:nvPr/>
        </p:nvSpPr>
        <p:spPr>
          <a:xfrm>
            <a:off x="2330738" y="0"/>
            <a:ext cx="1572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74AE0"/>
                </a:solidFill>
              </a:rPr>
              <a:t>PROTECTORS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712F9-A3D7-ACA9-B03F-EB504E220CB9}"/>
              </a:ext>
            </a:extLst>
          </p:cNvPr>
          <p:cNvSpPr txBox="1"/>
          <p:nvPr/>
        </p:nvSpPr>
        <p:spPr>
          <a:xfrm>
            <a:off x="2758278" y="6399583"/>
            <a:ext cx="1370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ACHIEVERS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BC71A-102F-0F9C-96B7-5A80D86F8F20}"/>
              </a:ext>
            </a:extLst>
          </p:cNvPr>
          <p:cNvSpPr txBox="1"/>
          <p:nvPr/>
        </p:nvSpPr>
        <p:spPr>
          <a:xfrm>
            <a:off x="8593473" y="1040770"/>
            <a:ext cx="1770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ADVENTURERS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C0685F-4CD4-6337-E827-086287481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1059" y="97823"/>
            <a:ext cx="853550" cy="2021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66B90-1BCA-FD02-5401-22B9D1851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52" y="5076052"/>
            <a:ext cx="1230808" cy="1723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88126-C9EF-5FF0-66F2-CA31ADD58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20" y="108116"/>
            <a:ext cx="1746340" cy="8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3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98149-F96F-70A7-1F41-561B7A445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FD56-7E1F-00B3-2CEB-7D5D078A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9" y="1724890"/>
            <a:ext cx="3747442" cy="1325563"/>
          </a:xfrm>
        </p:spPr>
        <p:txBody>
          <a:bodyPr anchor="b">
            <a:normAutofit/>
          </a:bodyPr>
          <a:lstStyle/>
          <a:p>
            <a:pPr algn="just"/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She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tells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will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relax in a spa.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23F01A-2D99-D89E-AFC9-2DA22392A6E1}"/>
              </a:ext>
            </a:extLst>
          </p:cNvPr>
          <p:cNvSpPr txBox="1">
            <a:spLocks/>
          </p:cNvSpPr>
          <p:nvPr/>
        </p:nvSpPr>
        <p:spPr>
          <a:xfrm>
            <a:off x="165229" y="3296706"/>
            <a:ext cx="3747442" cy="2451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are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now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 a spa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surrounded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by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many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people.</a:t>
            </a:r>
          </a:p>
          <a:p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endParaRPr lang="fr-FR" sz="27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 to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someone</a:t>
            </a:r>
            <a:endParaRPr lang="fr-FR" sz="27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7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 look </a:t>
            </a:r>
            <a:r>
              <a:rPr lang="fr-FR" sz="27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around</a:t>
            </a:r>
            <a:endParaRPr lang="fr-FR" sz="27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in a pool&#10;&#10;AI-generated content may be incorrect.">
            <a:extLst>
              <a:ext uri="{FF2B5EF4-FFF2-40B4-BE49-F238E27FC236}">
                <a16:creationId xmlns:a16="http://schemas.microsoft.com/office/drawing/2014/main" id="{3CC48AA1-38B2-9B71-62A8-1EE3E8089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69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489B4-0E4C-80DC-4B7B-626ABE3B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6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in a pool of water&#10;&#10;AI-generated content may be incorrect.">
            <a:extLst>
              <a:ext uri="{FF2B5EF4-FFF2-40B4-BE49-F238E27FC236}">
                <a16:creationId xmlns:a16="http://schemas.microsoft.com/office/drawing/2014/main" id="{119340B6-B8D8-F765-F894-B19EBB814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80" y="342568"/>
            <a:ext cx="6172864" cy="6172864"/>
          </a:xfr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9F42B17-3E68-25DA-CD40-A10FF35D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4A6B9F-FF5E-B128-3B07-B7D574DD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34" y="-32614"/>
            <a:ext cx="3747442" cy="1325563"/>
          </a:xfrm>
        </p:spPr>
        <p:txBody>
          <a:bodyPr anchor="b">
            <a:normAutofit/>
          </a:bodyPr>
          <a:lstStyle/>
          <a:p>
            <a:pPr algn="just"/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Great,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decided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talk to </a:t>
            </a:r>
            <a:r>
              <a:rPr lang="fr-FR" sz="2500" i="1" dirty="0" err="1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someone</a:t>
            </a:r>
            <a:r>
              <a:rPr lang="fr-FR" sz="2500" i="1" dirty="0">
                <a:solidFill>
                  <a:srgbClr val="B489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50884-1D2F-0A26-9372-6C667D5618E1}"/>
              </a:ext>
            </a:extLst>
          </p:cNvPr>
          <p:cNvSpPr txBox="1"/>
          <p:nvPr/>
        </p:nvSpPr>
        <p:spPr>
          <a:xfrm>
            <a:off x="442451" y="1308141"/>
            <a:ext cx="37264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are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now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talking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to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your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new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friend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However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realize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that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there’s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an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suspicious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reptilian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creature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behind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her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Do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 the police</a:t>
            </a:r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that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creature</a:t>
            </a:r>
            <a:r>
              <a:rPr lang="fr-FR" sz="2300" i="1" dirty="0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by </a:t>
            </a:r>
            <a:r>
              <a:rPr lang="fr-FR" sz="2300" i="1" dirty="0" err="1">
                <a:solidFill>
                  <a:srgbClr val="B4890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yourself</a:t>
            </a:r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fr-FR" sz="2300" i="1" dirty="0">
              <a:solidFill>
                <a:srgbClr val="B489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6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4C63-DA48-C9CA-AEEF-D1730E37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56" y="2242698"/>
            <a:ext cx="4422058" cy="546100"/>
          </a:xfrm>
        </p:spPr>
        <p:txBody>
          <a:bodyPr anchor="b">
            <a:noAutofit/>
          </a:bodyPr>
          <a:lstStyle/>
          <a:p>
            <a:pPr algn="ctr">
              <a:spcBef>
                <a:spcPts val="1000"/>
              </a:spcBef>
            </a:pP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broke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out the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door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are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now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 a bar.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It’s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very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crowded</a:t>
            </a:r>
            <a:r>
              <a:rPr lang="fr-FR" sz="32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D9E7485-CF4D-8752-B225-B96CF2EC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5353050"/>
            <a:ext cx="16478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 descr="A group of people sitting around tables in a room with a large chandelier&#10;&#10;AI-generated content may be incorrect.">
            <a:extLst>
              <a:ext uri="{FF2B5EF4-FFF2-40B4-BE49-F238E27FC236}">
                <a16:creationId xmlns:a16="http://schemas.microsoft.com/office/drawing/2014/main" id="{F0C167B5-F179-89EE-3051-AA145D0C5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08" y="267812"/>
            <a:ext cx="6322376" cy="63223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1B791D-C078-0C4A-C902-59FE92A0F41F}"/>
              </a:ext>
            </a:extLst>
          </p:cNvPr>
          <p:cNvSpPr txBox="1">
            <a:spLocks/>
          </p:cNvSpPr>
          <p:nvPr/>
        </p:nvSpPr>
        <p:spPr>
          <a:xfrm>
            <a:off x="636652" y="3193026"/>
            <a:ext cx="4286865" cy="1420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28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28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742950" indent="-742950" algn="ctr">
              <a:buAutoNum type="alphaUcPeriod"/>
            </a:pPr>
            <a:r>
              <a:rPr lang="fr-FR" sz="28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 to </a:t>
            </a:r>
            <a:r>
              <a:rPr lang="fr-FR" sz="28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someone</a:t>
            </a:r>
            <a:endParaRPr lang="fr-FR" sz="28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42950" indent="-742950" algn="ctr">
              <a:buAutoNum type="alphaUcPeriod"/>
            </a:pPr>
            <a:r>
              <a:rPr lang="fr-FR" sz="28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 look </a:t>
            </a:r>
            <a:r>
              <a:rPr lang="fr-FR" sz="28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around</a:t>
            </a:r>
            <a:endParaRPr lang="fr-FR" sz="28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0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59BE-C276-BA4E-625E-2699814D5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C21B-699F-90E8-D4B7-B9162C0E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79" y="1377744"/>
            <a:ext cx="9350829" cy="668133"/>
          </a:xfrm>
        </p:spPr>
        <p:txBody>
          <a:bodyPr>
            <a:normAutofit/>
          </a:bodyPr>
          <a:lstStyle/>
          <a:p>
            <a:pPr algn="ctr"/>
            <a:r>
              <a:rPr lang="fr-FR" sz="3000" dirty="0">
                <a:solidFill>
                  <a:srgbClr val="B48900"/>
                </a:solidFill>
                <a:latin typeface="Bookman Old Style" panose="02050604050505020204" pitchFamily="18" charset="0"/>
              </a:rPr>
              <a:t>The « </a:t>
            </a:r>
            <a:r>
              <a:rPr lang="fr-FR" sz="3000" dirty="0" err="1">
                <a:solidFill>
                  <a:srgbClr val="B48900"/>
                </a:solidFill>
                <a:latin typeface="Bookman Old Style" panose="02050604050505020204" pitchFamily="18" charset="0"/>
              </a:rPr>
              <a:t>adventurer</a:t>
            </a:r>
            <a:r>
              <a:rPr lang="fr-FR" sz="3000" dirty="0">
                <a:solidFill>
                  <a:srgbClr val="B48900"/>
                </a:solidFill>
                <a:latin typeface="Bookman Old Style" panose="02050604050505020204" pitchFamily="18" charset="0"/>
              </a:rPr>
              <a:t> », « explorer », « </a:t>
            </a:r>
            <a:r>
              <a:rPr lang="fr-FR" sz="3000" dirty="0" err="1">
                <a:solidFill>
                  <a:srgbClr val="B48900"/>
                </a:solidFill>
                <a:latin typeface="Bookman Old Style" panose="02050604050505020204" pitchFamily="18" charset="0"/>
              </a:rPr>
              <a:t>risk-taker</a:t>
            </a:r>
            <a:r>
              <a:rPr lang="fr-FR" sz="3000" dirty="0">
                <a:solidFill>
                  <a:srgbClr val="B48900"/>
                </a:solidFill>
                <a:latin typeface="Bookman Old Style" panose="02050604050505020204" pitchFamily="18" charset="0"/>
              </a:rPr>
              <a:t> »</a:t>
            </a:r>
          </a:p>
        </p:txBody>
      </p:sp>
      <p:pic>
        <p:nvPicPr>
          <p:cNvPr id="9" name="Picture 8" descr="A person with a backpack and a stick&#10;&#10;AI-generated content may be incorrect.">
            <a:extLst>
              <a:ext uri="{FF2B5EF4-FFF2-40B4-BE49-F238E27FC236}">
                <a16:creationId xmlns:a16="http://schemas.microsoft.com/office/drawing/2014/main" id="{BFA5AC7D-8647-7010-A634-6451A8AEA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40" y="2359742"/>
            <a:ext cx="2756308" cy="4134463"/>
          </a:xfrm>
          <a:prstGeom prst="rect">
            <a:avLst/>
          </a:prstGeom>
        </p:spPr>
      </p:pic>
      <p:pic>
        <p:nvPicPr>
          <p:cNvPr id="2050" name="Picture 11">
            <a:extLst>
              <a:ext uri="{FF2B5EF4-FFF2-40B4-BE49-F238E27FC236}">
                <a16:creationId xmlns:a16="http://schemas.microsoft.com/office/drawing/2014/main" id="{24BF7BFD-E1ED-50A2-EDFB-C24273CA9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353CB-8649-F4A7-69B8-C41486938B3C}"/>
              </a:ext>
            </a:extLst>
          </p:cNvPr>
          <p:cNvSpPr txBox="1"/>
          <p:nvPr/>
        </p:nvSpPr>
        <p:spPr>
          <a:xfrm>
            <a:off x="4390628" y="261823"/>
            <a:ext cx="32095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B48900"/>
                </a:solidFill>
                <a:latin typeface="Bookman Old Style" panose="02050604050505020204" pitchFamily="18" charset="0"/>
                <a:ea typeface="+mj-ea"/>
                <a:cs typeface="+mj-cs"/>
              </a:rPr>
              <a:t>ADVENTURERS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35DA9-A87F-08B5-357A-8F0BD819B3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1" y="261823"/>
            <a:ext cx="1746340" cy="8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3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6BF8-319F-EE20-C017-F4178A9B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225" y="1172547"/>
            <a:ext cx="6024716" cy="36246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dirty="0">
                <a:solidFill>
                  <a:srgbClr val="1BA808"/>
                </a:solidFill>
                <a:latin typeface="Bookman Old Style" panose="02050604050505020204" pitchFamily="18" charset="0"/>
              </a:rPr>
              <a:t>The « </a:t>
            </a:r>
            <a:r>
              <a:rPr lang="fr-FR" sz="3000" dirty="0" err="1">
                <a:solidFill>
                  <a:srgbClr val="1BA808"/>
                </a:solidFill>
                <a:latin typeface="Bookman Old Style" panose="02050604050505020204" pitchFamily="18" charset="0"/>
              </a:rPr>
              <a:t>romantic</a:t>
            </a:r>
            <a:r>
              <a:rPr lang="fr-FR" sz="3000" dirty="0">
                <a:solidFill>
                  <a:srgbClr val="1BA808"/>
                </a:solidFill>
                <a:latin typeface="Bookman Old Style" panose="02050604050505020204" pitchFamily="18" charset="0"/>
              </a:rPr>
              <a:t> », « </a:t>
            </a:r>
            <a:r>
              <a:rPr lang="fr-FR" sz="3000" dirty="0" err="1">
                <a:solidFill>
                  <a:srgbClr val="1BA808"/>
                </a:solidFill>
                <a:latin typeface="Bookman Old Style" panose="02050604050505020204" pitchFamily="18" charset="0"/>
              </a:rPr>
              <a:t>poet</a:t>
            </a:r>
            <a:r>
              <a:rPr lang="fr-FR" sz="3000" dirty="0">
                <a:solidFill>
                  <a:srgbClr val="1BA808"/>
                </a:solidFill>
                <a:latin typeface="Bookman Old Style" panose="02050604050505020204" pitchFamily="18" charset="0"/>
              </a:rPr>
              <a:t> », « lover »</a:t>
            </a:r>
          </a:p>
        </p:txBody>
      </p:sp>
      <p:pic>
        <p:nvPicPr>
          <p:cNvPr id="5" name="Content Placeholder 4" descr="A person sitting on a bench with a touch screen device&#10;&#10;AI-generated content may be incorrect.">
            <a:extLst>
              <a:ext uri="{FF2B5EF4-FFF2-40B4-BE49-F238E27FC236}">
                <a16:creationId xmlns:a16="http://schemas.microsoft.com/office/drawing/2014/main" id="{AD063533-C431-2851-E4BB-7E355EC31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08" y="2146043"/>
            <a:ext cx="4351338" cy="435133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AB0AD4-9663-F38C-B3F5-45365A184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864" y="134578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9CD40D-AD56-93EA-5D1B-0758A820DA02}"/>
              </a:ext>
            </a:extLst>
          </p:cNvPr>
          <p:cNvSpPr txBox="1"/>
          <p:nvPr/>
        </p:nvSpPr>
        <p:spPr>
          <a:xfrm>
            <a:off x="5232591" y="190179"/>
            <a:ext cx="2270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>
                <a:solidFill>
                  <a:srgbClr val="1BA808"/>
                </a:solidFill>
                <a:latin typeface="Bookman Old Style" panose="02050604050505020204" pitchFamily="18" charset="0"/>
                <a:ea typeface="+mj-ea"/>
                <a:cs typeface="+mj-cs"/>
              </a:rPr>
              <a:t>IDEALISTS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F94B7-9AC2-AF81-CA5A-81CAA01AC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5" y="190179"/>
            <a:ext cx="1230808" cy="17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20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8C4A0-4D1F-806F-FD93-7947357F2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5DACC-9D59-87BC-21BF-67455FCA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8" y="1001074"/>
            <a:ext cx="9662652" cy="43215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dirty="0">
                <a:solidFill>
                  <a:srgbClr val="EE0000"/>
                </a:solidFill>
                <a:latin typeface="Bookman Old Style" panose="02050604050505020204" pitchFamily="18" charset="0"/>
              </a:rPr>
              <a:t>The « warriors », « </a:t>
            </a:r>
            <a:r>
              <a:rPr lang="fr-FR" sz="3000" dirty="0" err="1">
                <a:solidFill>
                  <a:srgbClr val="EE0000"/>
                </a:solidFill>
                <a:latin typeface="Bookman Old Style" panose="02050604050505020204" pitchFamily="18" charset="0"/>
              </a:rPr>
              <a:t>directors</a:t>
            </a:r>
            <a:r>
              <a:rPr lang="fr-FR" sz="3000" dirty="0">
                <a:solidFill>
                  <a:srgbClr val="EE0000"/>
                </a:solidFill>
                <a:latin typeface="Bookman Old Style" panose="02050604050505020204" pitchFamily="18" charset="0"/>
              </a:rPr>
              <a:t> », « planners », « </a:t>
            </a:r>
            <a:r>
              <a:rPr lang="fr-FR" sz="3000" dirty="0" err="1">
                <a:solidFill>
                  <a:srgbClr val="EE0000"/>
                </a:solidFill>
                <a:latin typeface="Bookman Old Style" panose="02050604050505020204" pitchFamily="18" charset="0"/>
              </a:rPr>
              <a:t>strategists</a:t>
            </a:r>
            <a:r>
              <a:rPr lang="fr-FR" sz="3000" dirty="0">
                <a:solidFill>
                  <a:srgbClr val="EE0000"/>
                </a:solidFill>
                <a:latin typeface="Bookman Old Style" panose="02050604050505020204" pitchFamily="18" charset="0"/>
              </a:rPr>
              <a:t> 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443062-3999-0383-CBAC-5EA7C65D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5353050"/>
            <a:ext cx="16478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black coat&#10;&#10;AI-generated content may be incorrect.">
            <a:extLst>
              <a:ext uri="{FF2B5EF4-FFF2-40B4-BE49-F238E27FC236}">
                <a16:creationId xmlns:a16="http://schemas.microsoft.com/office/drawing/2014/main" id="{90EE680B-156B-DAB7-5184-BF12AD9F1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81" y="1915013"/>
            <a:ext cx="4577862" cy="4577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01F87-2713-16FC-486B-185288850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245" y="257543"/>
            <a:ext cx="1366867" cy="1752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4211E-93DA-C6C6-2D24-CE2238B8772F}"/>
              </a:ext>
            </a:extLst>
          </p:cNvPr>
          <p:cNvSpPr txBox="1"/>
          <p:nvPr/>
        </p:nvSpPr>
        <p:spPr>
          <a:xfrm>
            <a:off x="3570950" y="88126"/>
            <a:ext cx="2525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>
                <a:solidFill>
                  <a:srgbClr val="EE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ACHIEVERS</a:t>
            </a:r>
          </a:p>
        </p:txBody>
      </p:sp>
    </p:spTree>
    <p:extLst>
      <p:ext uri="{BB962C8B-B14F-4D97-AF65-F5344CB8AC3E}">
        <p14:creationId xmlns:p14="http://schemas.microsoft.com/office/powerpoint/2010/main" val="11482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99468-60E4-693F-2980-B04367068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C8D2-961D-EEBA-6F02-8781229F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552" y="927820"/>
            <a:ext cx="7275007" cy="846626"/>
          </a:xfrm>
        </p:spPr>
        <p:txBody>
          <a:bodyPr>
            <a:normAutofit/>
          </a:bodyPr>
          <a:lstStyle/>
          <a:p>
            <a:pPr algn="ctr"/>
            <a:r>
              <a:rPr lang="fr-FR" sz="3000" i="1" dirty="0">
                <a:solidFill>
                  <a:srgbClr val="674AE0"/>
                </a:solidFill>
                <a:latin typeface="Bookman Old Style" panose="02050604050505020204" pitchFamily="18" charset="0"/>
              </a:rPr>
              <a:t>« </a:t>
            </a:r>
            <a:r>
              <a:rPr lang="fr-FR" sz="3000" i="1" dirty="0" err="1">
                <a:solidFill>
                  <a:srgbClr val="674AE0"/>
                </a:solidFill>
                <a:latin typeface="Bookman Old Style" panose="02050604050505020204" pitchFamily="18" charset="0"/>
              </a:rPr>
              <a:t>king</a:t>
            </a:r>
            <a:r>
              <a:rPr lang="fr-FR" sz="3000" i="1" dirty="0">
                <a:solidFill>
                  <a:srgbClr val="674AE0"/>
                </a:solidFill>
                <a:latin typeface="Bookman Old Style" panose="02050604050505020204" pitchFamily="18" charset="0"/>
              </a:rPr>
              <a:t>/</a:t>
            </a:r>
            <a:r>
              <a:rPr lang="fr-FR" sz="3000" i="1" dirty="0" err="1">
                <a:solidFill>
                  <a:srgbClr val="674AE0"/>
                </a:solidFill>
                <a:latin typeface="Bookman Old Style" panose="02050604050505020204" pitchFamily="18" charset="0"/>
              </a:rPr>
              <a:t>queen</a:t>
            </a:r>
            <a:r>
              <a:rPr lang="fr-FR" sz="3000" i="1" dirty="0">
                <a:solidFill>
                  <a:srgbClr val="674AE0"/>
                </a:solidFill>
                <a:latin typeface="Bookman Old Style" panose="02050604050505020204" pitchFamily="18" charset="0"/>
              </a:rPr>
              <a:t> », « justice-</a:t>
            </a:r>
            <a:r>
              <a:rPr lang="fr-FR" sz="3000" i="1" dirty="0" err="1">
                <a:solidFill>
                  <a:srgbClr val="674AE0"/>
                </a:solidFill>
                <a:latin typeface="Bookman Old Style" panose="02050604050505020204" pitchFamily="18" charset="0"/>
              </a:rPr>
              <a:t>keeper</a:t>
            </a:r>
            <a:r>
              <a:rPr lang="fr-FR" sz="3000" i="1" dirty="0">
                <a:solidFill>
                  <a:srgbClr val="674AE0"/>
                </a:solidFill>
                <a:latin typeface="Bookman Old Style" panose="02050604050505020204" pitchFamily="18" charset="0"/>
              </a:rPr>
              <a:t> »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2BA3212-48BA-1E6F-9627-4626FAC9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uple of people in clothing standing on a balcony with a castle in the background&#10;&#10;AI-generated content may be incorrect.">
            <a:extLst>
              <a:ext uri="{FF2B5EF4-FFF2-40B4-BE49-F238E27FC236}">
                <a16:creationId xmlns:a16="http://schemas.microsoft.com/office/drawing/2014/main" id="{35A5CDB5-53B5-7D23-3C74-5A72B1FD1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64" y="1935110"/>
            <a:ext cx="4557765" cy="4557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CCC5F3-D124-B4AD-2255-A615C4787E9D}"/>
              </a:ext>
            </a:extLst>
          </p:cNvPr>
          <p:cNvSpPr txBox="1"/>
          <p:nvPr/>
        </p:nvSpPr>
        <p:spPr>
          <a:xfrm>
            <a:off x="4766543" y="213159"/>
            <a:ext cx="2887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>
                <a:solidFill>
                  <a:srgbClr val="674AE0"/>
                </a:solidFill>
                <a:latin typeface="Bookman Old Style" panose="02050604050505020204" pitchFamily="18" charset="0"/>
                <a:ea typeface="+mj-ea"/>
                <a:cs typeface="+mj-cs"/>
              </a:rPr>
              <a:t>PROTECTORS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CDDC3-62AF-1CC6-C1AE-63FA82AE7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9813" y="213159"/>
            <a:ext cx="853550" cy="20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large window and a city view&#10;&#10;AI-generated content may be incorrect.">
            <a:extLst>
              <a:ext uri="{FF2B5EF4-FFF2-40B4-BE49-F238E27FC236}">
                <a16:creationId xmlns:a16="http://schemas.microsoft.com/office/drawing/2014/main" id="{FEC965FD-4065-7FFC-F096-6FA778D11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F2EB2-C9E3-5F75-B863-F79793341C92}"/>
              </a:ext>
            </a:extLst>
          </p:cNvPr>
          <p:cNvSpPr txBox="1"/>
          <p:nvPr/>
        </p:nvSpPr>
        <p:spPr>
          <a:xfrm>
            <a:off x="500593" y="0"/>
            <a:ext cx="11190813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90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FFC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The ADVENTURE GAME that will tell you who you are.</a:t>
            </a:r>
          </a:p>
        </p:txBody>
      </p:sp>
    </p:spTree>
    <p:extLst>
      <p:ext uri="{BB962C8B-B14F-4D97-AF65-F5344CB8AC3E}">
        <p14:creationId xmlns:p14="http://schemas.microsoft.com/office/powerpoint/2010/main" val="89858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AA592-4A67-DB30-BF0A-4C95F548D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8DB88C-8175-B39C-7717-53194A62C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large window and a city view&#10;&#10;AI-generated content may be incorrect.">
            <a:extLst>
              <a:ext uri="{FF2B5EF4-FFF2-40B4-BE49-F238E27FC236}">
                <a16:creationId xmlns:a16="http://schemas.microsoft.com/office/drawing/2014/main" id="{96B6652C-F23C-1341-B6E0-069BCFC9E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937B3-D089-5DF3-330B-A192BC0DF846}"/>
              </a:ext>
            </a:extLst>
          </p:cNvPr>
          <p:cNvSpPr txBox="1"/>
          <p:nvPr/>
        </p:nvSpPr>
        <p:spPr>
          <a:xfrm>
            <a:off x="206477" y="0"/>
            <a:ext cx="11828207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90000"/>
              </a:lnSpc>
              <a:spcAft>
                <a:spcPts val="800"/>
              </a:spcAft>
            </a:pPr>
            <a:r>
              <a:rPr lang="en-US" sz="3200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wake up in the middle of the night. You are alone in an apartment. But you can’t remember where, when, nor who you are.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2B678-0F3E-5A6F-0278-683E74EDB900}"/>
              </a:ext>
            </a:extLst>
          </p:cNvPr>
          <p:cNvSpPr txBox="1"/>
          <p:nvPr/>
        </p:nvSpPr>
        <p:spPr>
          <a:xfrm>
            <a:off x="1946787" y="5704994"/>
            <a:ext cx="8927690" cy="10813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R="0" algn="ctr">
              <a:lnSpc>
                <a:spcPct val="90000"/>
              </a:lnSpc>
              <a:spcAft>
                <a:spcPts val="800"/>
              </a:spcAft>
              <a:defRPr sz="3200" i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You check the objects inside the room first</a:t>
            </a:r>
            <a:endParaRPr lang="en-US" dirty="0"/>
          </a:p>
          <a:p>
            <a:r>
              <a:rPr lang="en-US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You decide to take a look outside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40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om with a glass case and a large window&#10;&#10;AI-generated content may be incorrect.">
            <a:extLst>
              <a:ext uri="{FF2B5EF4-FFF2-40B4-BE49-F238E27FC236}">
                <a16:creationId xmlns:a16="http://schemas.microsoft.com/office/drawing/2014/main" id="{D2C38C2E-9732-06A4-2B38-97649E20D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27104"/>
          <a:stretch>
            <a:fillRect/>
          </a:stretch>
        </p:blipFill>
        <p:spPr>
          <a:xfrm>
            <a:off x="1927392" y="1105700"/>
            <a:ext cx="8337215" cy="427324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AA5487B-E55B-D476-5318-3A283011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1" y="4763"/>
            <a:ext cx="1178347" cy="11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C6F4EC-7FB5-FD5F-91AF-EB15149A7CCC}"/>
              </a:ext>
            </a:extLst>
          </p:cNvPr>
          <p:cNvSpPr txBox="1"/>
          <p:nvPr/>
        </p:nvSpPr>
        <p:spPr>
          <a:xfrm>
            <a:off x="1446963" y="182370"/>
            <a:ext cx="9653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90000"/>
              </a:lnSpc>
              <a:spcAft>
                <a:spcPts val="800"/>
              </a:spcAft>
            </a:pPr>
            <a:r>
              <a:rPr lang="en-US" sz="3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After looking at all the rooms inside the apartment, you find a cosmic device</a:t>
            </a:r>
            <a:endParaRPr lang="en-US" sz="3000" b="1" i="1" dirty="0">
              <a:solidFill>
                <a:srgbClr val="FFC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071FD-D49D-3160-02A9-B0523AAD3384}"/>
              </a:ext>
            </a:extLst>
          </p:cNvPr>
          <p:cNvSpPr txBox="1"/>
          <p:nvPr/>
        </p:nvSpPr>
        <p:spPr>
          <a:xfrm>
            <a:off x="275303" y="5750691"/>
            <a:ext cx="11798710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90000"/>
              </a:lnSpc>
              <a:spcAft>
                <a:spcPts val="800"/>
              </a:spcAft>
            </a:pPr>
            <a:r>
              <a:rPr lang="en-US" sz="2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The device informs you that you are stuck in this apartment forever. Do you </a:t>
            </a:r>
            <a:r>
              <a:rPr lang="en-US" sz="2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/>
              </a:rPr>
              <a:t>A. just wait</a:t>
            </a:r>
            <a:r>
              <a:rPr lang="en-US" sz="2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 </a:t>
            </a:r>
            <a:r>
              <a:rPr lang="en-US" sz="2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/>
              </a:rPr>
              <a:t>B. try to break the door to exit that place</a:t>
            </a:r>
            <a:endParaRPr lang="en-US" sz="2600" i="1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48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597</Words>
  <Application>Microsoft Office PowerPoint</Application>
  <PresentationFormat>Widescreen</PresentationFormat>
  <Paragraphs>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Bookman Old Style</vt:lpstr>
      <vt:lpstr>Office Theme</vt:lpstr>
      <vt:lpstr>PowerPoint Presentation</vt:lpstr>
      <vt:lpstr>Which hero are you?</vt:lpstr>
      <vt:lpstr>The « adventurer », « explorer », « risk-taker »</vt:lpstr>
      <vt:lpstr>The « romantic », « poet », « lover »</vt:lpstr>
      <vt:lpstr>The « warriors », « directors », « planners », « strategists »</vt:lpstr>
      <vt:lpstr>« king/queen », « justice-keeper »</vt:lpstr>
      <vt:lpstr>PowerPoint Presentation</vt:lpstr>
      <vt:lpstr>PowerPoint Presentation</vt:lpstr>
      <vt:lpstr>PowerPoint Presentation</vt:lpstr>
      <vt:lpstr>The city you are in looks like an endless labyrinth, and far out, there are many skyscrapers.</vt:lpstr>
      <vt:lpstr>You decided to step into a bar. This place is very crowded.</vt:lpstr>
      <vt:lpstr>PowerPoint Presentation</vt:lpstr>
      <vt:lpstr>With great perseverance, you fought the reptilian creature.  That creature is now gone.</vt:lpstr>
      <vt:lpstr>YOU ARE NOW CELEBRATING!! </vt:lpstr>
      <vt:lpstr>PowerPoint Presentation</vt:lpstr>
      <vt:lpstr>PowerPoint Presentation</vt:lpstr>
      <vt:lpstr>PowerPoint Presentation</vt:lpstr>
      <vt:lpstr>You did a good choice, A « life manager » walks in. She invites you out.</vt:lpstr>
      <vt:lpstr>You followed without asking any questions. Good! This way, you didn’t arouse any suspicion about you!</vt:lpstr>
      <vt:lpstr>She tells you that you will relax in a spa.</vt:lpstr>
      <vt:lpstr>Great, you decided to talk to someone.</vt:lpstr>
      <vt:lpstr>You broke out the door. You are now in a bar. It’s very crowded.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 Vigier</dc:creator>
  <cp:lastModifiedBy>Max Vigier</cp:lastModifiedBy>
  <cp:revision>48</cp:revision>
  <dcterms:created xsi:type="dcterms:W3CDTF">2025-11-10T06:33:34Z</dcterms:created>
  <dcterms:modified xsi:type="dcterms:W3CDTF">2025-11-21T03:00:28Z</dcterms:modified>
</cp:coreProperties>
</file>